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11" r:id="rId5"/>
  </p:sldMasterIdLst>
  <p:notesMasterIdLst>
    <p:notesMasterId r:id="rId35"/>
  </p:notesMasterIdLst>
  <p:sldIdLst>
    <p:sldId id="258" r:id="rId6"/>
    <p:sldId id="300" r:id="rId7"/>
    <p:sldId id="302" r:id="rId8"/>
    <p:sldId id="301" r:id="rId9"/>
    <p:sldId id="303" r:id="rId10"/>
    <p:sldId id="304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312" r:id="rId19"/>
    <p:sldId id="313" r:id="rId20"/>
    <p:sldId id="314" r:id="rId21"/>
    <p:sldId id="318" r:id="rId22"/>
    <p:sldId id="319" r:id="rId23"/>
    <p:sldId id="320" r:id="rId24"/>
    <p:sldId id="321" r:id="rId25"/>
    <p:sldId id="322" r:id="rId26"/>
    <p:sldId id="323" r:id="rId27"/>
    <p:sldId id="324" r:id="rId28"/>
    <p:sldId id="325" r:id="rId29"/>
    <p:sldId id="326" r:id="rId30"/>
    <p:sldId id="327" r:id="rId31"/>
    <p:sldId id="328" r:id="rId32"/>
    <p:sldId id="329" r:id="rId33"/>
    <p:sldId id="330" r:id="rId3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D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DDFCA5-DADD-4512-BAEA-507FC04CB62B}" v="1" dt="2025-05-26T12:53:00.6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84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KOZDYOVA Kamila" userId="S::kamila.pakozdyova@vinci-energies.net::5871cc1d-11ab-47c5-a5d3-092dab9cd46e" providerId="AD" clId="Web-{0B04FF12-3CD6-4D7C-BD86-1A25C6707CF2}"/>
    <pc:docChg chg="mod modMainMaster">
      <pc:chgData name="PAKOZDYOVA Kamila" userId="S::kamila.pakozdyova@vinci-energies.net::5871cc1d-11ab-47c5-a5d3-092dab9cd46e" providerId="AD" clId="Web-{0B04FF12-3CD6-4D7C-BD86-1A25C6707CF2}" dt="2025-04-03T08:58:12.611" v="1" actId="33475"/>
      <pc:docMkLst>
        <pc:docMk/>
      </pc:docMkLst>
      <pc:sldMasterChg chg="addSp">
        <pc:chgData name="PAKOZDYOVA Kamila" userId="S::kamila.pakozdyova@vinci-energies.net::5871cc1d-11ab-47c5-a5d3-092dab9cd46e" providerId="AD" clId="Web-{0B04FF12-3CD6-4D7C-BD86-1A25C6707CF2}" dt="2025-04-03T08:58:12.611" v="0" actId="33475"/>
        <pc:sldMasterMkLst>
          <pc:docMk/>
          <pc:sldMasterMk cId="729179850" sldId="2147483660"/>
        </pc:sldMasterMkLst>
        <pc:spChg chg="add">
          <ac:chgData name="PAKOZDYOVA Kamila" userId="S::kamila.pakozdyova@vinci-energies.net::5871cc1d-11ab-47c5-a5d3-092dab9cd46e" providerId="AD" clId="Web-{0B04FF12-3CD6-4D7C-BD86-1A25C6707CF2}" dt="2025-04-03T08:58:12.611" v="0" actId="33475"/>
          <ac:spMkLst>
            <pc:docMk/>
            <pc:sldMasterMk cId="729179850" sldId="2147483660"/>
            <ac:spMk id="7" creationId="{94B6F0B4-DD32-E38A-E19A-0805B651C615}"/>
          </ac:spMkLst>
        </pc:spChg>
      </pc:sldMasterChg>
      <pc:sldMasterChg chg="addSp">
        <pc:chgData name="PAKOZDYOVA Kamila" userId="S::kamila.pakozdyova@vinci-energies.net::5871cc1d-11ab-47c5-a5d3-092dab9cd46e" providerId="AD" clId="Web-{0B04FF12-3CD6-4D7C-BD86-1A25C6707CF2}" dt="2025-04-03T08:58:12.611" v="0" actId="33475"/>
        <pc:sldMasterMkLst>
          <pc:docMk/>
          <pc:sldMasterMk cId="3477547408" sldId="2147483711"/>
        </pc:sldMasterMkLst>
        <pc:spChg chg="add">
          <ac:chgData name="PAKOZDYOVA Kamila" userId="S::kamila.pakozdyova@vinci-energies.net::5871cc1d-11ab-47c5-a5d3-092dab9cd46e" providerId="AD" clId="Web-{0B04FF12-3CD6-4D7C-BD86-1A25C6707CF2}" dt="2025-04-03T08:58:12.611" v="0" actId="33475"/>
          <ac:spMkLst>
            <pc:docMk/>
            <pc:sldMasterMk cId="3477547408" sldId="2147483711"/>
            <ac:spMk id="3" creationId="{9DE9A3F5-F51E-9842-C18A-0DD573769B3F}"/>
          </ac:spMkLst>
        </pc:spChg>
      </pc:sldMasterChg>
    </pc:docChg>
  </pc:docChgLst>
  <pc:docChgLst>
    <pc:chgData name="PAKOZDYOVA Kamila" userId="5871cc1d-11ab-47c5-a5d3-092dab9cd46e" providerId="ADAL" clId="{D2BFB341-1808-4B32-B6E5-87D995560520}"/>
    <pc:docChg chg="undo custSel modSld">
      <pc:chgData name="PAKOZDYOVA Kamila" userId="5871cc1d-11ab-47c5-a5d3-092dab9cd46e" providerId="ADAL" clId="{D2BFB341-1808-4B32-B6E5-87D995560520}" dt="2025-04-15T09:01:57.698" v="75"/>
      <pc:docMkLst>
        <pc:docMk/>
      </pc:docMkLst>
      <pc:sldChg chg="modSp mod">
        <pc:chgData name="PAKOZDYOVA Kamila" userId="5871cc1d-11ab-47c5-a5d3-092dab9cd46e" providerId="ADAL" clId="{D2BFB341-1808-4B32-B6E5-87D995560520}" dt="2025-04-15T09:01:57.698" v="75"/>
        <pc:sldMkLst>
          <pc:docMk/>
          <pc:sldMk cId="278454553" sldId="318"/>
        </pc:sldMkLst>
        <pc:spChg chg="mod">
          <ac:chgData name="PAKOZDYOVA Kamila" userId="5871cc1d-11ab-47c5-a5d3-092dab9cd46e" providerId="ADAL" clId="{D2BFB341-1808-4B32-B6E5-87D995560520}" dt="2025-04-15T09:01:57.698" v="75"/>
          <ac:spMkLst>
            <pc:docMk/>
            <pc:sldMk cId="278454553" sldId="318"/>
            <ac:spMk id="40" creationId="{42071A7C-C77C-4E5C-B25C-B3DF5D5DA9B0}"/>
          </ac:spMkLst>
        </pc:spChg>
        <pc:spChg chg="mod">
          <ac:chgData name="PAKOZDYOVA Kamila" userId="5871cc1d-11ab-47c5-a5d3-092dab9cd46e" providerId="ADAL" clId="{D2BFB341-1808-4B32-B6E5-87D995560520}" dt="2025-04-15T09:01:34.048" v="58" actId="790"/>
          <ac:spMkLst>
            <pc:docMk/>
            <pc:sldMk cId="278454553" sldId="318"/>
            <ac:spMk id="41" creationId="{EE8183B6-7AE8-47AF-B394-C8A28E7C91D1}"/>
          </ac:spMkLst>
        </pc:spChg>
        <pc:picChg chg="mod">
          <ac:chgData name="PAKOZDYOVA Kamila" userId="5871cc1d-11ab-47c5-a5d3-092dab9cd46e" providerId="ADAL" clId="{D2BFB341-1808-4B32-B6E5-87D995560520}" dt="2025-04-15T09:00:34.492" v="0" actId="14826"/>
          <ac:picMkLst>
            <pc:docMk/>
            <pc:sldMk cId="278454553" sldId="318"/>
            <ac:picMk id="26" creationId="{9DB1CCF0-9112-4046-B7D5-0089AB38FE17}"/>
          </ac:picMkLst>
        </pc:picChg>
      </pc:sldChg>
    </pc:docChg>
  </pc:docChgLst>
  <pc:docChgLst>
    <pc:chgData name="PAKOZDYOVA Kamila" userId="5871cc1d-11ab-47c5-a5d3-092dab9cd46e" providerId="ADAL" clId="{ECDDFCA5-DADD-4512-BAEA-507FC04CB62B}"/>
    <pc:docChg chg="modSld">
      <pc:chgData name="PAKOZDYOVA Kamila" userId="5871cc1d-11ab-47c5-a5d3-092dab9cd46e" providerId="ADAL" clId="{ECDDFCA5-DADD-4512-BAEA-507FC04CB62B}" dt="2025-05-26T12:53:23.186" v="21" actId="20577"/>
      <pc:docMkLst>
        <pc:docMk/>
      </pc:docMkLst>
      <pc:sldChg chg="modSp mod">
        <pc:chgData name="PAKOZDYOVA Kamila" userId="5871cc1d-11ab-47c5-a5d3-092dab9cd46e" providerId="ADAL" clId="{ECDDFCA5-DADD-4512-BAEA-507FC04CB62B}" dt="2025-05-26T12:53:23.186" v="21" actId="20577"/>
        <pc:sldMkLst>
          <pc:docMk/>
          <pc:sldMk cId="278454553" sldId="318"/>
        </pc:sldMkLst>
        <pc:spChg chg="mod">
          <ac:chgData name="PAKOZDYOVA Kamila" userId="5871cc1d-11ab-47c5-a5d3-092dab9cd46e" providerId="ADAL" clId="{ECDDFCA5-DADD-4512-BAEA-507FC04CB62B}" dt="2025-05-26T12:53:23.186" v="21" actId="20577"/>
          <ac:spMkLst>
            <pc:docMk/>
            <pc:sldMk cId="278454553" sldId="318"/>
            <ac:spMk id="36" creationId="{69AF52AF-1FDA-494F-9BA4-5D6F6DE8552A}"/>
          </ac:spMkLst>
        </pc:spChg>
        <pc:picChg chg="mod">
          <ac:chgData name="PAKOZDYOVA Kamila" userId="5871cc1d-11ab-47c5-a5d3-092dab9cd46e" providerId="ADAL" clId="{ECDDFCA5-DADD-4512-BAEA-507FC04CB62B}" dt="2025-05-26T12:53:00.686" v="0" actId="14826"/>
          <ac:picMkLst>
            <pc:docMk/>
            <pc:sldMk cId="278454553" sldId="318"/>
            <ac:picMk id="15" creationId="{56D9E2BD-B957-4A04-B66E-AFE74E06C0B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25466E-6D63-4446-AC8B-D72B84389765}" type="datetimeFigureOut">
              <a:rPr lang="sk-SK" smtClean="0"/>
              <a:t>27. 5. 2025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0C2363-54F7-467D-BF66-F9CECC39BD4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70729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Operating under VINCI,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Actemium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the VINCI Energies’ brand dedicated to industrial processes. ​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VINCI Energies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/>
              <a:t>€</a:t>
            </a:r>
            <a:r>
              <a:rPr lang="fr-FR"/>
              <a:t>13,7 Billion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</a:t>
            </a:r>
            <a:r>
              <a:rPr lang="fr-FR"/>
              <a:t>;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/>
              <a:t>83,800 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employees</a:t>
            </a:r>
            <a:r>
              <a:rPr lang="fr-FR"/>
              <a:t>;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/>
              <a:t>1,800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BU’s</a:t>
            </a:r>
            <a:r>
              <a:rPr lang="fr-FR"/>
              <a:t>;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/>
              <a:t>55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countries</a:t>
            </a:r>
            <a:endParaRPr lang="fr-FR" sz="120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fr-F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VINCI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a global player in concessions and contracting​</a:t>
            </a:r>
            <a:r>
              <a:rPr lang="en-US"/>
              <a:t> -</a:t>
            </a:r>
            <a:endParaRPr lang="fr-F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robust worldwide leader present in over 110 countries with € </a:t>
            </a:r>
            <a:r>
              <a:rPr lang="en-US"/>
              <a:t>43.2 Billion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revenue in </a:t>
            </a:r>
            <a:r>
              <a:rPr lang="en-US"/>
              <a:t>2020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/>
              <a:t>218,000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employees​.</a:t>
            </a:r>
            <a:endParaRPr lang="fr-F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1" i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Concessions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€</a:t>
            </a:r>
            <a:r>
              <a:rPr lang="en-US"/>
              <a:t>5.8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Billion revenue in </a:t>
            </a:r>
            <a:r>
              <a:rPr lang="en-US"/>
              <a:t>2020</a:t>
            </a:r>
            <a:endParaRPr lang="fr-F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 </a:t>
            </a:r>
            <a:r>
              <a:rPr lang="en-US" sz="1200" b="1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Contracting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business that weighs €</a:t>
            </a:r>
            <a:r>
              <a:rPr lang="en-US"/>
              <a:t>36.9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Billion overall turnover in </a:t>
            </a:r>
            <a:r>
              <a:rPr lang="en-US"/>
              <a:t>2020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covers 3 activities; including energy under 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VINCI Energies​.</a:t>
            </a:r>
            <a:endParaRPr lang="fr-F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2AE093-07E4-4A08-9DFF-4A996E98E45F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6194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powerful network consists of </a:t>
            </a:r>
            <a:r>
              <a:rPr lang="en-US" b="1"/>
              <a:t>22,000 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employees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which enables us to share expertise &amp; knowledge to best support our customers.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Actemium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covers </a:t>
            </a:r>
            <a:r>
              <a:rPr lang="en-US" b="1"/>
              <a:t>42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countries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worldwide, with </a:t>
            </a:r>
            <a:r>
              <a:rPr lang="en-US" b="1"/>
              <a:t>400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Business Units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/>
              <a:t> </a:t>
            </a:r>
            <a:endParaRPr lang="fr-F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2AE093-07E4-4A08-9DFF-4A996E98E45F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2925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Actemium’s</a:t>
            </a:r>
            <a:r>
              <a:rPr lang="en-US"/>
              <a:t> vision ‘Accelerating your industrial performance for a better world’ is inspired by 3 strategic factors: </a:t>
            </a:r>
            <a:endParaRPr lang="fr-FR"/>
          </a:p>
          <a:p>
            <a:endParaRPr lang="en-US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b="1"/>
              <a:t>Economic &amp; technical </a:t>
            </a:r>
            <a:r>
              <a:rPr lang="en-US"/>
              <a:t>– Driven by value creation to continuously improve industrial performance of the customers’ factories.</a:t>
            </a:r>
          </a:p>
          <a:p>
            <a:pPr marL="171450" indent="-171450">
              <a:buFont typeface="Arial"/>
              <a:buChar char="•"/>
            </a:pPr>
            <a:r>
              <a:rPr lang="en-US" b="1"/>
              <a:t>Social</a:t>
            </a:r>
            <a:r>
              <a:rPr lang="en-US"/>
              <a:t> – Next to safety and health excellence, to attract and retain talents specialized in industry is key. </a:t>
            </a:r>
            <a:endParaRPr lang="en-US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b="1"/>
              <a:t>Environmental</a:t>
            </a:r>
            <a:r>
              <a:rPr lang="en-US"/>
              <a:t> – Become an even more environmentally responsible brand, by having green considerations in the full industrial life cycle (</a:t>
            </a:r>
            <a:r>
              <a:rPr lang="en-US" err="1"/>
              <a:t>eg.</a:t>
            </a:r>
            <a:r>
              <a:rPr lang="en-US"/>
              <a:t> re-use of energy, re-use of products, re-use of technological bricks, second life, alternative low-carbon solutions,…) and transform towards an eco-efficient model.</a:t>
            </a:r>
            <a:endParaRPr lang="en-US">
              <a:cs typeface="Calibri"/>
            </a:endParaRPr>
          </a:p>
          <a:p>
            <a:endParaRPr lang="fr-FR"/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2AE093-07E4-4A08-9DFF-4A996E98E45F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757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Actemium centers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approach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being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customer-oriented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This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approach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built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a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strong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foundation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starting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b="1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Quality-driven</a:t>
            </a:r>
            <a:r>
              <a:rPr lang="fr-FR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solutions and services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</a:t>
            </a:r>
            <a:r>
              <a:rPr lang="fr-FR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fr-FR" sz="1200" b="1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reliability</a:t>
            </a:r>
            <a:r>
              <a:rPr lang="fr-FR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b="1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productivity</a:t>
            </a:r>
            <a:r>
              <a:rPr lang="fr-FR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b="1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flexibility</a:t>
            </a:r>
            <a:r>
              <a:rPr lang="fr-FR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FR" sz="1200" b="1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sustainability</a:t>
            </a:r>
            <a:r>
              <a:rPr lang="fr-FR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fr-FR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supported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by:</a:t>
            </a:r>
          </a:p>
          <a:p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fontAlgn="ctr"/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        </a:t>
            </a:r>
            <a:r>
              <a:rPr lang="fr-FR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fr-FR" sz="1200" b="1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decentralized</a:t>
            </a:r>
            <a:r>
              <a:rPr lang="fr-FR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1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organization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– the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ability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react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agility to new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industry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expectations &amp;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customer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needs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fontAlgn="ctr"/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        </a:t>
            </a:r>
            <a:r>
              <a:rPr lang="fr-FR" sz="1200" b="1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Being</a:t>
            </a:r>
            <a:r>
              <a:rPr lang="fr-FR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global </a:t>
            </a:r>
            <a:r>
              <a:rPr lang="fr-FR" sz="1200" b="1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player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–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offering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customized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multi-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technical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multi-site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multi-country services.</a:t>
            </a:r>
          </a:p>
          <a:p>
            <a:pPr fontAlgn="ctr"/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        </a:t>
            </a:r>
            <a:r>
              <a:rPr lang="fr-FR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fr-FR" sz="1200" b="1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segmented</a:t>
            </a:r>
            <a:r>
              <a:rPr lang="fr-FR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1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approach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–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process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knowledge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leads to a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bigger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value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BU’s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bring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towards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customers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Ultimately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building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Actemium’s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purpose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fr-FR" sz="1200" b="1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improving</a:t>
            </a:r>
            <a:r>
              <a:rPr lang="fr-FR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1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industrial</a:t>
            </a:r>
            <a:r>
              <a:rPr lang="fr-FR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performance.</a:t>
            </a:r>
            <a:endParaRPr lang="fr-FR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2AE093-07E4-4A08-9DFF-4A996E98E45F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3523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Actemium centers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approach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being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customer-oriented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This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approach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built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a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strong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foundation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starting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b="1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Quality-driven</a:t>
            </a:r>
            <a:r>
              <a:rPr lang="fr-FR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solutions and services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</a:t>
            </a:r>
            <a:r>
              <a:rPr lang="fr-FR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fr-FR" sz="1200" b="1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reliability</a:t>
            </a:r>
            <a:r>
              <a:rPr lang="fr-FR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b="1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productivity</a:t>
            </a:r>
            <a:r>
              <a:rPr lang="fr-FR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b="1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flexibility</a:t>
            </a:r>
            <a:r>
              <a:rPr lang="fr-FR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FR" sz="1200" b="1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sustainability</a:t>
            </a:r>
            <a:r>
              <a:rPr lang="fr-FR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fr-FR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supported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by:</a:t>
            </a:r>
          </a:p>
          <a:p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fontAlgn="ctr"/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        </a:t>
            </a:r>
            <a:r>
              <a:rPr lang="fr-FR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fr-FR" sz="1200" b="1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decentralized</a:t>
            </a:r>
            <a:r>
              <a:rPr lang="fr-FR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1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organization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– the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ability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react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agility to new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industry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expectations &amp;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customer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needs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fontAlgn="ctr"/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        </a:t>
            </a:r>
            <a:r>
              <a:rPr lang="fr-FR" sz="1200" b="1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Being</a:t>
            </a:r>
            <a:r>
              <a:rPr lang="fr-FR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global </a:t>
            </a:r>
            <a:r>
              <a:rPr lang="fr-FR" sz="1200" b="1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player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–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offering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customized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multi-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technical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multi-site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multi-country services.</a:t>
            </a:r>
          </a:p>
          <a:p>
            <a:pPr fontAlgn="ctr"/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        </a:t>
            </a:r>
            <a:r>
              <a:rPr lang="fr-FR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fr-FR" sz="1200" b="1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segmented</a:t>
            </a:r>
            <a:r>
              <a:rPr lang="fr-FR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1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approach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–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process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knowledge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leads to a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bigger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value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BU’s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bring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towards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customers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Ultimately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building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Actemium’s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purpose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fr-FR" sz="1200" b="1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improving</a:t>
            </a:r>
            <a:r>
              <a:rPr lang="fr-FR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1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industrial</a:t>
            </a:r>
            <a:r>
              <a:rPr lang="fr-FR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performance.</a:t>
            </a:r>
            <a:endParaRPr lang="fr-FR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2AE093-07E4-4A08-9DFF-4A996E98E45F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1156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906C2D29-769E-2969-2532-AC643665189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38738" y="0"/>
            <a:ext cx="7053262" cy="6858000"/>
          </a:xfrm>
          <a:custGeom>
            <a:avLst/>
            <a:gdLst>
              <a:gd name="connsiteX0" fmla="*/ 1143023 w 7053262"/>
              <a:gd name="connsiteY0" fmla="*/ 0 h 6858000"/>
              <a:gd name="connsiteX1" fmla="*/ 7053262 w 7053262"/>
              <a:gd name="connsiteY1" fmla="*/ 0 h 6858000"/>
              <a:gd name="connsiteX2" fmla="*/ 7053262 w 7053262"/>
              <a:gd name="connsiteY2" fmla="*/ 6858000 h 6858000"/>
              <a:gd name="connsiteX3" fmla="*/ 0 w 7053262"/>
              <a:gd name="connsiteY3" fmla="*/ 6858000 h 6858000"/>
              <a:gd name="connsiteX4" fmla="*/ 0 w 7053262"/>
              <a:gd name="connsiteY4" fmla="*/ 1143023 h 6858000"/>
              <a:gd name="connsiteX5" fmla="*/ 1143023 w 705326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53262" h="6858000">
                <a:moveTo>
                  <a:pt x="1143023" y="0"/>
                </a:moveTo>
                <a:lnTo>
                  <a:pt x="7053262" y="0"/>
                </a:lnTo>
                <a:lnTo>
                  <a:pt x="7053262" y="6858000"/>
                </a:lnTo>
                <a:lnTo>
                  <a:pt x="0" y="6858000"/>
                </a:lnTo>
                <a:lnTo>
                  <a:pt x="0" y="1143023"/>
                </a:lnTo>
                <a:cubicBezTo>
                  <a:pt x="0" y="511749"/>
                  <a:pt x="511749" y="0"/>
                  <a:pt x="114302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sk-SK"/>
              <a:t>Kliknutím na ikonu pridáte obrázok</a:t>
            </a:r>
            <a:endParaRPr lang="en-US"/>
          </a:p>
        </p:txBody>
      </p:sp>
      <p:sp>
        <p:nvSpPr>
          <p:cNvPr id="22" name="Rectangle: Single Corner Rounded 21">
            <a:extLst>
              <a:ext uri="{FF2B5EF4-FFF2-40B4-BE49-F238E27FC236}">
                <a16:creationId xmlns:a16="http://schemas.microsoft.com/office/drawing/2014/main" id="{E10B5C29-612B-EF6F-D517-2670DFA31864}"/>
              </a:ext>
            </a:extLst>
          </p:cNvPr>
          <p:cNvSpPr/>
          <p:nvPr/>
        </p:nvSpPr>
        <p:spPr>
          <a:xfrm rot="16200000">
            <a:off x="688820" y="2408083"/>
            <a:ext cx="5297799" cy="3602040"/>
          </a:xfrm>
          <a:prstGeom prst="round1Rect">
            <a:avLst>
              <a:gd name="adj" fmla="val 50000"/>
            </a:avLst>
          </a:prstGeom>
          <a:gradFill>
            <a:gsLst>
              <a:gs pos="0">
                <a:schemeClr val="bg2">
                  <a:lumMod val="90000"/>
                  <a:alpha val="60000"/>
                </a:schemeClr>
              </a:gs>
              <a:gs pos="69000">
                <a:schemeClr val="bg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</a:endParaRP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B93C5ED4-9A21-EDD0-6890-270CF95495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42014" y="4311476"/>
            <a:ext cx="2635479" cy="256103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468D3780-51CB-D5A2-77AD-BD87364C39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38739" y="6281060"/>
            <a:ext cx="2458713" cy="591455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7" name="Text Placeholder 44">
            <a:extLst>
              <a:ext uri="{FF2B5EF4-FFF2-40B4-BE49-F238E27FC236}">
                <a16:creationId xmlns:a16="http://schemas.microsoft.com/office/drawing/2014/main" id="{27BB9AF2-4020-B01A-A57B-7DF2203ABA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58338" y="-1382"/>
            <a:ext cx="2635462" cy="2633814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52FBBA-C611-A0D6-F6A1-577537F11B0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A2A8A5-5582-DB5F-7D5F-193281A704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6" y="1893888"/>
            <a:ext cx="3824288" cy="3052080"/>
          </a:xfrm>
        </p:spPr>
        <p:txBody>
          <a:bodyPr anchor="b">
            <a:normAutofit/>
          </a:bodyPr>
          <a:lstStyle>
            <a:lvl1pPr marL="0" algn="l" defTabSz="914400" rtl="0" eaLnBrk="1" latinLnBrk="0" hangingPunct="1">
              <a:defRPr lang="en-US" sz="5400" b="1" kern="1200" spc="-158" dirty="0">
                <a:solidFill>
                  <a:schemeClr val="accent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da-DK" dirty="0"/>
              <a:t>Lorem ipsum dolor sit amet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14C749E7-A018-1CE4-0E0C-7E3C967E48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5126" y="529276"/>
            <a:ext cx="2555874" cy="415715"/>
          </a:xfrm>
          <a:prstGeom prst="rect">
            <a:avLst/>
          </a:prstGeom>
        </p:spPr>
      </p:pic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6F8B5A70-8D0F-8946-0434-0FBA3B41C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776" y="5453877"/>
            <a:ext cx="3824288" cy="276999"/>
          </a:xfrm>
          <a:noFill/>
        </p:spPr>
        <p:txBody>
          <a:bodyPr wrap="square" lIns="0" tIns="0" rIns="0" bIns="0" rtlCol="0" anchor="ctr">
            <a:noAutofit/>
          </a:bodyPr>
          <a:lstStyle>
            <a:lvl1pPr>
              <a:defRPr lang="en-US" sz="1800" smtClean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745848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 text with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Top Corners Rounded 9">
            <a:extLst>
              <a:ext uri="{FF2B5EF4-FFF2-40B4-BE49-F238E27FC236}">
                <a16:creationId xmlns:a16="http://schemas.microsoft.com/office/drawing/2014/main" id="{8F9DE5E7-8D26-7F00-A87A-84F8B19D52BF}"/>
              </a:ext>
            </a:extLst>
          </p:cNvPr>
          <p:cNvSpPr/>
          <p:nvPr/>
        </p:nvSpPr>
        <p:spPr>
          <a:xfrm rot="5400000" flipV="1">
            <a:off x="4595463" y="-738536"/>
            <a:ext cx="6857999" cy="8335078"/>
          </a:xfrm>
          <a:prstGeom prst="round2SameRect">
            <a:avLst>
              <a:gd name="adj1" fmla="val 14409"/>
              <a:gd name="adj2" fmla="val 0"/>
            </a:avLst>
          </a:prstGeom>
          <a:gradFill>
            <a:gsLst>
              <a:gs pos="0">
                <a:schemeClr val="bg2">
                  <a:lumMod val="90000"/>
                  <a:alpha val="60000"/>
                </a:schemeClr>
              </a:gs>
              <a:gs pos="69000">
                <a:schemeClr val="bg1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49F7C74-C088-310C-7627-81949A455448}"/>
              </a:ext>
            </a:extLst>
          </p:cNvPr>
          <p:cNvGrpSpPr/>
          <p:nvPr/>
        </p:nvGrpSpPr>
        <p:grpSpPr>
          <a:xfrm>
            <a:off x="7352925" y="0"/>
            <a:ext cx="4844238" cy="4339578"/>
            <a:chOff x="2497750" y="3860347"/>
            <a:chExt cx="296226" cy="265366"/>
          </a:xfrm>
          <a:gradFill>
            <a:gsLst>
              <a:gs pos="0">
                <a:schemeClr val="bg2">
                  <a:alpha val="50000"/>
                </a:schemeClr>
              </a:gs>
              <a:gs pos="100000">
                <a:schemeClr val="bg2">
                  <a:lumMod val="90000"/>
                  <a:alpha val="50000"/>
                </a:schemeClr>
              </a:gs>
            </a:gsLst>
            <a:lin ang="2700000" scaled="0"/>
          </a:gra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DAA3268-C55C-B944-A2D4-EB469FE34852}"/>
                </a:ext>
              </a:extLst>
            </p:cNvPr>
            <p:cNvSpPr/>
            <p:nvPr/>
          </p:nvSpPr>
          <p:spPr>
            <a:xfrm>
              <a:off x="2642053" y="3860347"/>
              <a:ext cx="151923" cy="151923"/>
            </a:xfrm>
            <a:custGeom>
              <a:avLst/>
              <a:gdLst>
                <a:gd name="connsiteX0" fmla="*/ 151829 w 151923"/>
                <a:gd name="connsiteY0" fmla="*/ 151924 h 151923"/>
                <a:gd name="connsiteX1" fmla="*/ 69628 w 151923"/>
                <a:gd name="connsiteY1" fmla="*/ 151924 h 151923"/>
                <a:gd name="connsiteX2" fmla="*/ 0 w 151923"/>
                <a:gd name="connsiteY2" fmla="*/ 82201 h 151923"/>
                <a:gd name="connsiteX3" fmla="*/ 0 w 151923"/>
                <a:gd name="connsiteY3" fmla="*/ 0 h 151923"/>
                <a:gd name="connsiteX4" fmla="*/ 33433 w 151923"/>
                <a:gd name="connsiteY4" fmla="*/ 0 h 151923"/>
                <a:gd name="connsiteX5" fmla="*/ 33433 w 151923"/>
                <a:gd name="connsiteY5" fmla="*/ 82201 h 151923"/>
                <a:gd name="connsiteX6" fmla="*/ 69723 w 151923"/>
                <a:gd name="connsiteY6" fmla="*/ 118491 h 151923"/>
                <a:gd name="connsiteX7" fmla="*/ 151924 w 151923"/>
                <a:gd name="connsiteY7" fmla="*/ 118491 h 151923"/>
                <a:gd name="connsiteX8" fmla="*/ 151924 w 151923"/>
                <a:gd name="connsiteY8" fmla="*/ 151924 h 151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923">
                  <a:moveTo>
                    <a:pt x="151829" y="151924"/>
                  </a:moveTo>
                  <a:lnTo>
                    <a:pt x="69628" y="151924"/>
                  </a:lnTo>
                  <a:cubicBezTo>
                    <a:pt x="31242" y="151924"/>
                    <a:pt x="0" y="120682"/>
                    <a:pt x="0" y="82201"/>
                  </a:cubicBezTo>
                  <a:lnTo>
                    <a:pt x="0" y="0"/>
                  </a:lnTo>
                  <a:lnTo>
                    <a:pt x="33433" y="0"/>
                  </a:lnTo>
                  <a:lnTo>
                    <a:pt x="33433" y="82201"/>
                  </a:lnTo>
                  <a:cubicBezTo>
                    <a:pt x="33433" y="102203"/>
                    <a:pt x="49721" y="118491"/>
                    <a:pt x="69723" y="118491"/>
                  </a:cubicBezTo>
                  <a:lnTo>
                    <a:pt x="151924" y="118491"/>
                  </a:lnTo>
                  <a:lnTo>
                    <a:pt x="151924" y="15192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529246F-5CC9-409D-886F-07F562BE046B}"/>
                </a:ext>
              </a:extLst>
            </p:cNvPr>
            <p:cNvSpPr/>
            <p:nvPr/>
          </p:nvSpPr>
          <p:spPr>
            <a:xfrm>
              <a:off x="2497750" y="3973885"/>
              <a:ext cx="151923" cy="151828"/>
            </a:xfrm>
            <a:custGeom>
              <a:avLst/>
              <a:gdLst>
                <a:gd name="connsiteX0" fmla="*/ 151924 w 151923"/>
                <a:gd name="connsiteY0" fmla="*/ 151829 h 151828"/>
                <a:gd name="connsiteX1" fmla="*/ 118491 w 151923"/>
                <a:gd name="connsiteY1" fmla="*/ 151829 h 151828"/>
                <a:gd name="connsiteX2" fmla="*/ 118491 w 151923"/>
                <a:gd name="connsiteY2" fmla="*/ 69723 h 151828"/>
                <a:gd name="connsiteX3" fmla="*/ 82201 w 151923"/>
                <a:gd name="connsiteY3" fmla="*/ 33433 h 151828"/>
                <a:gd name="connsiteX4" fmla="*/ 0 w 151923"/>
                <a:gd name="connsiteY4" fmla="*/ 33433 h 151828"/>
                <a:gd name="connsiteX5" fmla="*/ 0 w 151923"/>
                <a:gd name="connsiteY5" fmla="*/ 0 h 151828"/>
                <a:gd name="connsiteX6" fmla="*/ 82201 w 151923"/>
                <a:gd name="connsiteY6" fmla="*/ 0 h 151828"/>
                <a:gd name="connsiteX7" fmla="*/ 151829 w 151923"/>
                <a:gd name="connsiteY7" fmla="*/ 69723 h 151828"/>
                <a:gd name="connsiteX8" fmla="*/ 151829 w 151923"/>
                <a:gd name="connsiteY8" fmla="*/ 151829 h 15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828">
                  <a:moveTo>
                    <a:pt x="151924" y="151829"/>
                  </a:moveTo>
                  <a:lnTo>
                    <a:pt x="118491" y="151829"/>
                  </a:lnTo>
                  <a:lnTo>
                    <a:pt x="118491" y="69723"/>
                  </a:lnTo>
                  <a:cubicBezTo>
                    <a:pt x="118491" y="49720"/>
                    <a:pt x="102203" y="33433"/>
                    <a:pt x="82201" y="33433"/>
                  </a:cubicBezTo>
                  <a:lnTo>
                    <a:pt x="0" y="33433"/>
                  </a:lnTo>
                  <a:lnTo>
                    <a:pt x="0" y="0"/>
                  </a:lnTo>
                  <a:lnTo>
                    <a:pt x="82201" y="0"/>
                  </a:lnTo>
                  <a:cubicBezTo>
                    <a:pt x="120587" y="0"/>
                    <a:pt x="151829" y="31242"/>
                    <a:pt x="151829" y="69723"/>
                  </a:cubicBezTo>
                  <a:lnTo>
                    <a:pt x="151829" y="1518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D7F90B-5036-2E4B-12CE-1A507AB837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0CFFF4C-B0D6-0D75-E6BF-9445C8C5D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126" y="369791"/>
            <a:ext cx="1482336" cy="241103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C384383-D946-2EE0-121B-721278B761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8738" y="1135608"/>
            <a:ext cx="5737224" cy="474650"/>
          </a:xfrm>
        </p:spPr>
        <p:txBody>
          <a:bodyPr/>
          <a:lstStyle>
            <a:lvl1pPr>
              <a:defRPr lang="en-US" sz="2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, libero </a:t>
            </a:r>
            <a:r>
              <a:rPr lang="en-US" dirty="0" err="1"/>
              <a:t>nec</a:t>
            </a:r>
            <a:r>
              <a:rPr lang="en-US" dirty="0"/>
              <a:t> gravida </a:t>
            </a:r>
            <a:r>
              <a:rPr lang="en-US" dirty="0" err="1"/>
              <a:t>suscipit</a:t>
            </a:r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44F2690-0B0C-CF85-F593-0D1397FD999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38737" y="1835119"/>
            <a:ext cx="5737223" cy="1282615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A4B0A-9C3B-2197-B61E-0C87FC86D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1127125"/>
            <a:ext cx="2868613" cy="1787526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8F1DCCA8-30A2-E84A-ACA4-7BB7FA65BB9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algn="r">
              <a:defRPr/>
            </a:lvl1pPr>
          </a:lstStyle>
          <a:p>
            <a:fld id="{6E7B6B74-246C-4F19-B4DC-B209CE14AA2E}" type="slidenum">
              <a:rPr lang="sk-SK" smtClean="0"/>
              <a:t>‹#›</a:t>
            </a:fld>
            <a:endParaRPr lang="sk-SK"/>
          </a:p>
        </p:txBody>
      </p:sp>
      <p:sp>
        <p:nvSpPr>
          <p:cNvPr id="9" name="Picture Placeholder 16">
            <a:extLst>
              <a:ext uri="{FF2B5EF4-FFF2-40B4-BE49-F238E27FC236}">
                <a16:creationId xmlns:a16="http://schemas.microsoft.com/office/drawing/2014/main" id="{C953DE28-C0FD-486E-4D17-04D9C8BB996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8775" y="3507458"/>
            <a:ext cx="3708385" cy="2482872"/>
          </a:xfrm>
          <a:prstGeom prst="round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15" name="Picture Placeholder 16">
            <a:extLst>
              <a:ext uri="{FF2B5EF4-FFF2-40B4-BE49-F238E27FC236}">
                <a16:creationId xmlns:a16="http://schemas.microsoft.com/office/drawing/2014/main" id="{05F02CC4-505E-9D04-5782-F55DAAE240E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41013" y="3507458"/>
            <a:ext cx="3708385" cy="2482872"/>
          </a:xfrm>
          <a:prstGeom prst="round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84913B17-8B74-D574-CFD1-96117AFC8F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3252" y="3507458"/>
            <a:ext cx="3708385" cy="2482872"/>
          </a:xfrm>
          <a:prstGeom prst="round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964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 text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Top Corners Rounded 9">
            <a:extLst>
              <a:ext uri="{FF2B5EF4-FFF2-40B4-BE49-F238E27FC236}">
                <a16:creationId xmlns:a16="http://schemas.microsoft.com/office/drawing/2014/main" id="{8F9DE5E7-8D26-7F00-A87A-84F8B19D52BF}"/>
              </a:ext>
            </a:extLst>
          </p:cNvPr>
          <p:cNvSpPr/>
          <p:nvPr/>
        </p:nvSpPr>
        <p:spPr>
          <a:xfrm rot="5400000" flipV="1">
            <a:off x="4595463" y="-738536"/>
            <a:ext cx="6857999" cy="8335078"/>
          </a:xfrm>
          <a:prstGeom prst="round2SameRect">
            <a:avLst>
              <a:gd name="adj1" fmla="val 14409"/>
              <a:gd name="adj2" fmla="val 0"/>
            </a:avLst>
          </a:prstGeom>
          <a:gradFill>
            <a:gsLst>
              <a:gs pos="0">
                <a:schemeClr val="bg2">
                  <a:lumMod val="90000"/>
                  <a:alpha val="60000"/>
                </a:schemeClr>
              </a:gs>
              <a:gs pos="69000">
                <a:schemeClr val="bg1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49F7C74-C088-310C-7627-81949A455448}"/>
              </a:ext>
            </a:extLst>
          </p:cNvPr>
          <p:cNvGrpSpPr/>
          <p:nvPr/>
        </p:nvGrpSpPr>
        <p:grpSpPr>
          <a:xfrm>
            <a:off x="7352925" y="0"/>
            <a:ext cx="4844238" cy="4339578"/>
            <a:chOff x="2497750" y="3860347"/>
            <a:chExt cx="296226" cy="265366"/>
          </a:xfrm>
          <a:gradFill>
            <a:gsLst>
              <a:gs pos="0">
                <a:schemeClr val="bg2">
                  <a:alpha val="50000"/>
                </a:schemeClr>
              </a:gs>
              <a:gs pos="100000">
                <a:schemeClr val="bg2">
                  <a:lumMod val="90000"/>
                  <a:alpha val="50000"/>
                </a:schemeClr>
              </a:gs>
            </a:gsLst>
            <a:lin ang="2700000" scaled="0"/>
          </a:gra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DAA3268-C55C-B944-A2D4-EB469FE34852}"/>
                </a:ext>
              </a:extLst>
            </p:cNvPr>
            <p:cNvSpPr/>
            <p:nvPr/>
          </p:nvSpPr>
          <p:spPr>
            <a:xfrm>
              <a:off x="2642053" y="3860347"/>
              <a:ext cx="151923" cy="151923"/>
            </a:xfrm>
            <a:custGeom>
              <a:avLst/>
              <a:gdLst>
                <a:gd name="connsiteX0" fmla="*/ 151829 w 151923"/>
                <a:gd name="connsiteY0" fmla="*/ 151924 h 151923"/>
                <a:gd name="connsiteX1" fmla="*/ 69628 w 151923"/>
                <a:gd name="connsiteY1" fmla="*/ 151924 h 151923"/>
                <a:gd name="connsiteX2" fmla="*/ 0 w 151923"/>
                <a:gd name="connsiteY2" fmla="*/ 82201 h 151923"/>
                <a:gd name="connsiteX3" fmla="*/ 0 w 151923"/>
                <a:gd name="connsiteY3" fmla="*/ 0 h 151923"/>
                <a:gd name="connsiteX4" fmla="*/ 33433 w 151923"/>
                <a:gd name="connsiteY4" fmla="*/ 0 h 151923"/>
                <a:gd name="connsiteX5" fmla="*/ 33433 w 151923"/>
                <a:gd name="connsiteY5" fmla="*/ 82201 h 151923"/>
                <a:gd name="connsiteX6" fmla="*/ 69723 w 151923"/>
                <a:gd name="connsiteY6" fmla="*/ 118491 h 151923"/>
                <a:gd name="connsiteX7" fmla="*/ 151924 w 151923"/>
                <a:gd name="connsiteY7" fmla="*/ 118491 h 151923"/>
                <a:gd name="connsiteX8" fmla="*/ 151924 w 151923"/>
                <a:gd name="connsiteY8" fmla="*/ 151924 h 151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923">
                  <a:moveTo>
                    <a:pt x="151829" y="151924"/>
                  </a:moveTo>
                  <a:lnTo>
                    <a:pt x="69628" y="151924"/>
                  </a:lnTo>
                  <a:cubicBezTo>
                    <a:pt x="31242" y="151924"/>
                    <a:pt x="0" y="120682"/>
                    <a:pt x="0" y="82201"/>
                  </a:cubicBezTo>
                  <a:lnTo>
                    <a:pt x="0" y="0"/>
                  </a:lnTo>
                  <a:lnTo>
                    <a:pt x="33433" y="0"/>
                  </a:lnTo>
                  <a:lnTo>
                    <a:pt x="33433" y="82201"/>
                  </a:lnTo>
                  <a:cubicBezTo>
                    <a:pt x="33433" y="102203"/>
                    <a:pt x="49721" y="118491"/>
                    <a:pt x="69723" y="118491"/>
                  </a:cubicBezTo>
                  <a:lnTo>
                    <a:pt x="151924" y="118491"/>
                  </a:lnTo>
                  <a:lnTo>
                    <a:pt x="151924" y="15192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529246F-5CC9-409D-886F-07F562BE046B}"/>
                </a:ext>
              </a:extLst>
            </p:cNvPr>
            <p:cNvSpPr/>
            <p:nvPr/>
          </p:nvSpPr>
          <p:spPr>
            <a:xfrm>
              <a:off x="2497750" y="3973885"/>
              <a:ext cx="151923" cy="151828"/>
            </a:xfrm>
            <a:custGeom>
              <a:avLst/>
              <a:gdLst>
                <a:gd name="connsiteX0" fmla="*/ 151924 w 151923"/>
                <a:gd name="connsiteY0" fmla="*/ 151829 h 151828"/>
                <a:gd name="connsiteX1" fmla="*/ 118491 w 151923"/>
                <a:gd name="connsiteY1" fmla="*/ 151829 h 151828"/>
                <a:gd name="connsiteX2" fmla="*/ 118491 w 151923"/>
                <a:gd name="connsiteY2" fmla="*/ 69723 h 151828"/>
                <a:gd name="connsiteX3" fmla="*/ 82201 w 151923"/>
                <a:gd name="connsiteY3" fmla="*/ 33433 h 151828"/>
                <a:gd name="connsiteX4" fmla="*/ 0 w 151923"/>
                <a:gd name="connsiteY4" fmla="*/ 33433 h 151828"/>
                <a:gd name="connsiteX5" fmla="*/ 0 w 151923"/>
                <a:gd name="connsiteY5" fmla="*/ 0 h 151828"/>
                <a:gd name="connsiteX6" fmla="*/ 82201 w 151923"/>
                <a:gd name="connsiteY6" fmla="*/ 0 h 151828"/>
                <a:gd name="connsiteX7" fmla="*/ 151829 w 151923"/>
                <a:gd name="connsiteY7" fmla="*/ 69723 h 151828"/>
                <a:gd name="connsiteX8" fmla="*/ 151829 w 151923"/>
                <a:gd name="connsiteY8" fmla="*/ 151829 h 15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828">
                  <a:moveTo>
                    <a:pt x="151924" y="151829"/>
                  </a:moveTo>
                  <a:lnTo>
                    <a:pt x="118491" y="151829"/>
                  </a:lnTo>
                  <a:lnTo>
                    <a:pt x="118491" y="69723"/>
                  </a:lnTo>
                  <a:cubicBezTo>
                    <a:pt x="118491" y="49720"/>
                    <a:pt x="102203" y="33433"/>
                    <a:pt x="82201" y="33433"/>
                  </a:cubicBezTo>
                  <a:lnTo>
                    <a:pt x="0" y="33433"/>
                  </a:lnTo>
                  <a:lnTo>
                    <a:pt x="0" y="0"/>
                  </a:lnTo>
                  <a:lnTo>
                    <a:pt x="82201" y="0"/>
                  </a:lnTo>
                  <a:cubicBezTo>
                    <a:pt x="120587" y="0"/>
                    <a:pt x="151829" y="31242"/>
                    <a:pt x="151829" y="69723"/>
                  </a:cubicBezTo>
                  <a:lnTo>
                    <a:pt x="151829" y="1518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D7F90B-5036-2E4B-12CE-1A507AB837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0CFFF4C-B0D6-0D75-E6BF-9445C8C5D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126" y="369791"/>
            <a:ext cx="1482336" cy="241103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C384383-D946-2EE0-121B-721278B761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8738" y="1135608"/>
            <a:ext cx="5737224" cy="474650"/>
          </a:xfrm>
        </p:spPr>
        <p:txBody>
          <a:bodyPr/>
          <a:lstStyle>
            <a:lvl1pPr>
              <a:defRPr lang="en-US" sz="2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, libero </a:t>
            </a:r>
            <a:r>
              <a:rPr lang="en-US" dirty="0" err="1"/>
              <a:t>nec</a:t>
            </a:r>
            <a:r>
              <a:rPr lang="en-US" dirty="0"/>
              <a:t> gravida </a:t>
            </a:r>
            <a:r>
              <a:rPr lang="en-US" dirty="0" err="1"/>
              <a:t>suscipit</a:t>
            </a:r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44F2690-0B0C-CF85-F593-0D1397FD999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38737" y="1835119"/>
            <a:ext cx="5737223" cy="1282615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A4B0A-9C3B-2197-B61E-0C87FC86D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1127125"/>
            <a:ext cx="2868613" cy="1787526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8F1DCCA8-30A2-E84A-ACA4-7BB7FA65BB9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algn="r">
              <a:defRPr/>
            </a:lvl1pPr>
          </a:lstStyle>
          <a:p>
            <a:fld id="{6E7B6B74-246C-4F19-B4DC-B209CE14AA2E}" type="slidenum">
              <a:rPr lang="sk-SK" smtClean="0"/>
              <a:t>‹#›</a:t>
            </a:fld>
            <a:endParaRPr lang="sk-SK"/>
          </a:p>
        </p:txBody>
      </p:sp>
      <p:sp>
        <p:nvSpPr>
          <p:cNvPr id="9" name="Picture Placeholder 16">
            <a:extLst>
              <a:ext uri="{FF2B5EF4-FFF2-40B4-BE49-F238E27FC236}">
                <a16:creationId xmlns:a16="http://schemas.microsoft.com/office/drawing/2014/main" id="{C601392A-FB38-FD08-FECE-D705E84A26B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8775" y="3507458"/>
            <a:ext cx="5653379" cy="2482872"/>
          </a:xfrm>
          <a:prstGeom prst="round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15" name="Picture Placeholder 16">
            <a:extLst>
              <a:ext uri="{FF2B5EF4-FFF2-40B4-BE49-F238E27FC236}">
                <a16:creationId xmlns:a16="http://schemas.microsoft.com/office/drawing/2014/main" id="{6DB09300-7651-2339-3149-EB9CDAF90AF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79848" y="3507458"/>
            <a:ext cx="5653379" cy="2482872"/>
          </a:xfrm>
          <a:prstGeom prst="round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709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and grey text with tw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5BCA82-E6F0-8F91-F034-7069B6FFFAB0}"/>
              </a:ext>
            </a:extLst>
          </p:cNvPr>
          <p:cNvSpPr/>
          <p:nvPr/>
        </p:nvSpPr>
        <p:spPr>
          <a:xfrm>
            <a:off x="-2" y="1"/>
            <a:ext cx="12192002" cy="6858000"/>
          </a:xfrm>
          <a:prstGeom prst="rect">
            <a:avLst/>
          </a:prstGeom>
          <a:gradFill>
            <a:gsLst>
              <a:gs pos="0">
                <a:srgbClr val="347FD5"/>
              </a:gs>
              <a:gs pos="89000">
                <a:srgbClr val="00428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: Single Corner Rounded 5">
            <a:extLst>
              <a:ext uri="{FF2B5EF4-FFF2-40B4-BE49-F238E27FC236}">
                <a16:creationId xmlns:a16="http://schemas.microsoft.com/office/drawing/2014/main" id="{AD553C6C-8718-151A-F9FA-1E5238443F0F}"/>
              </a:ext>
            </a:extLst>
          </p:cNvPr>
          <p:cNvSpPr/>
          <p:nvPr/>
        </p:nvSpPr>
        <p:spPr>
          <a:xfrm rot="16200000">
            <a:off x="4595463" y="-738536"/>
            <a:ext cx="6857999" cy="8335078"/>
          </a:xfrm>
          <a:prstGeom prst="round1Rect">
            <a:avLst>
              <a:gd name="adj" fmla="val 15417"/>
            </a:avLst>
          </a:prstGeom>
          <a:gradFill>
            <a:gsLst>
              <a:gs pos="0">
                <a:srgbClr val="E7E6E6"/>
              </a:gs>
              <a:gs pos="69000">
                <a:schemeClr val="bg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B4B44AF-83DE-FB13-5C06-D97639D659C7}"/>
              </a:ext>
            </a:extLst>
          </p:cNvPr>
          <p:cNvGrpSpPr/>
          <p:nvPr/>
        </p:nvGrpSpPr>
        <p:grpSpPr>
          <a:xfrm>
            <a:off x="365126" y="369791"/>
            <a:ext cx="1484917" cy="241103"/>
            <a:chOff x="365126" y="369791"/>
            <a:chExt cx="1484917" cy="241103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2C817821-2A6E-A594-1681-E77FF2B81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5126" y="369791"/>
              <a:ext cx="1482336" cy="241103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9B3B495D-5E7C-BF47-C86A-FC91D28704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3387"/>
            <a:stretch/>
          </p:blipFill>
          <p:spPr>
            <a:xfrm>
              <a:off x="714375" y="369791"/>
              <a:ext cx="1135668" cy="241103"/>
            </a:xfrm>
            <a:prstGeom prst="rect">
              <a:avLst/>
            </a:prstGeom>
          </p:spPr>
        </p:pic>
      </p:grpSp>
      <p:sp>
        <p:nvSpPr>
          <p:cNvPr id="10" name="Rectangle: Top Corners Rounded 9">
            <a:extLst>
              <a:ext uri="{FF2B5EF4-FFF2-40B4-BE49-F238E27FC236}">
                <a16:creationId xmlns:a16="http://schemas.microsoft.com/office/drawing/2014/main" id="{8F9DE5E7-8D26-7F00-A87A-84F8B19D52BF}"/>
              </a:ext>
            </a:extLst>
          </p:cNvPr>
          <p:cNvSpPr/>
          <p:nvPr/>
        </p:nvSpPr>
        <p:spPr>
          <a:xfrm rot="5400000" flipV="1">
            <a:off x="4595461" y="-738539"/>
            <a:ext cx="6857999" cy="8335078"/>
          </a:xfrm>
          <a:prstGeom prst="round2SameRect">
            <a:avLst>
              <a:gd name="adj1" fmla="val 15417"/>
              <a:gd name="adj2" fmla="val 0"/>
            </a:avLst>
          </a:prstGeom>
          <a:gradFill>
            <a:gsLst>
              <a:gs pos="0">
                <a:schemeClr val="bg2">
                  <a:lumMod val="90000"/>
                  <a:alpha val="60000"/>
                </a:schemeClr>
              </a:gs>
              <a:gs pos="69000">
                <a:schemeClr val="bg1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49F7C74-C088-310C-7627-81949A455448}"/>
              </a:ext>
            </a:extLst>
          </p:cNvPr>
          <p:cNvGrpSpPr/>
          <p:nvPr/>
        </p:nvGrpSpPr>
        <p:grpSpPr>
          <a:xfrm>
            <a:off x="7352925" y="0"/>
            <a:ext cx="4844238" cy="4339578"/>
            <a:chOff x="2497750" y="3860347"/>
            <a:chExt cx="296226" cy="265366"/>
          </a:xfrm>
          <a:gradFill>
            <a:gsLst>
              <a:gs pos="0">
                <a:schemeClr val="bg2">
                  <a:alpha val="50000"/>
                </a:schemeClr>
              </a:gs>
              <a:gs pos="100000">
                <a:schemeClr val="bg2">
                  <a:lumMod val="90000"/>
                  <a:alpha val="50000"/>
                </a:schemeClr>
              </a:gs>
            </a:gsLst>
            <a:lin ang="2700000" scaled="0"/>
          </a:gra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DAA3268-C55C-B944-A2D4-EB469FE34852}"/>
                </a:ext>
              </a:extLst>
            </p:cNvPr>
            <p:cNvSpPr/>
            <p:nvPr/>
          </p:nvSpPr>
          <p:spPr>
            <a:xfrm>
              <a:off x="2642053" y="3860347"/>
              <a:ext cx="151923" cy="151923"/>
            </a:xfrm>
            <a:custGeom>
              <a:avLst/>
              <a:gdLst>
                <a:gd name="connsiteX0" fmla="*/ 151829 w 151923"/>
                <a:gd name="connsiteY0" fmla="*/ 151924 h 151923"/>
                <a:gd name="connsiteX1" fmla="*/ 69628 w 151923"/>
                <a:gd name="connsiteY1" fmla="*/ 151924 h 151923"/>
                <a:gd name="connsiteX2" fmla="*/ 0 w 151923"/>
                <a:gd name="connsiteY2" fmla="*/ 82201 h 151923"/>
                <a:gd name="connsiteX3" fmla="*/ 0 w 151923"/>
                <a:gd name="connsiteY3" fmla="*/ 0 h 151923"/>
                <a:gd name="connsiteX4" fmla="*/ 33433 w 151923"/>
                <a:gd name="connsiteY4" fmla="*/ 0 h 151923"/>
                <a:gd name="connsiteX5" fmla="*/ 33433 w 151923"/>
                <a:gd name="connsiteY5" fmla="*/ 82201 h 151923"/>
                <a:gd name="connsiteX6" fmla="*/ 69723 w 151923"/>
                <a:gd name="connsiteY6" fmla="*/ 118491 h 151923"/>
                <a:gd name="connsiteX7" fmla="*/ 151924 w 151923"/>
                <a:gd name="connsiteY7" fmla="*/ 118491 h 151923"/>
                <a:gd name="connsiteX8" fmla="*/ 151924 w 151923"/>
                <a:gd name="connsiteY8" fmla="*/ 151924 h 151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923">
                  <a:moveTo>
                    <a:pt x="151829" y="151924"/>
                  </a:moveTo>
                  <a:lnTo>
                    <a:pt x="69628" y="151924"/>
                  </a:lnTo>
                  <a:cubicBezTo>
                    <a:pt x="31242" y="151924"/>
                    <a:pt x="0" y="120682"/>
                    <a:pt x="0" y="82201"/>
                  </a:cubicBezTo>
                  <a:lnTo>
                    <a:pt x="0" y="0"/>
                  </a:lnTo>
                  <a:lnTo>
                    <a:pt x="33433" y="0"/>
                  </a:lnTo>
                  <a:lnTo>
                    <a:pt x="33433" y="82201"/>
                  </a:lnTo>
                  <a:cubicBezTo>
                    <a:pt x="33433" y="102203"/>
                    <a:pt x="49721" y="118491"/>
                    <a:pt x="69723" y="118491"/>
                  </a:cubicBezTo>
                  <a:lnTo>
                    <a:pt x="151924" y="118491"/>
                  </a:lnTo>
                  <a:lnTo>
                    <a:pt x="151924" y="15192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529246F-5CC9-409D-886F-07F562BE046B}"/>
                </a:ext>
              </a:extLst>
            </p:cNvPr>
            <p:cNvSpPr/>
            <p:nvPr/>
          </p:nvSpPr>
          <p:spPr>
            <a:xfrm>
              <a:off x="2497750" y="3973885"/>
              <a:ext cx="151923" cy="151828"/>
            </a:xfrm>
            <a:custGeom>
              <a:avLst/>
              <a:gdLst>
                <a:gd name="connsiteX0" fmla="*/ 151924 w 151923"/>
                <a:gd name="connsiteY0" fmla="*/ 151829 h 151828"/>
                <a:gd name="connsiteX1" fmla="*/ 118491 w 151923"/>
                <a:gd name="connsiteY1" fmla="*/ 151829 h 151828"/>
                <a:gd name="connsiteX2" fmla="*/ 118491 w 151923"/>
                <a:gd name="connsiteY2" fmla="*/ 69723 h 151828"/>
                <a:gd name="connsiteX3" fmla="*/ 82201 w 151923"/>
                <a:gd name="connsiteY3" fmla="*/ 33433 h 151828"/>
                <a:gd name="connsiteX4" fmla="*/ 0 w 151923"/>
                <a:gd name="connsiteY4" fmla="*/ 33433 h 151828"/>
                <a:gd name="connsiteX5" fmla="*/ 0 w 151923"/>
                <a:gd name="connsiteY5" fmla="*/ 0 h 151828"/>
                <a:gd name="connsiteX6" fmla="*/ 82201 w 151923"/>
                <a:gd name="connsiteY6" fmla="*/ 0 h 151828"/>
                <a:gd name="connsiteX7" fmla="*/ 151829 w 151923"/>
                <a:gd name="connsiteY7" fmla="*/ 69723 h 151828"/>
                <a:gd name="connsiteX8" fmla="*/ 151829 w 151923"/>
                <a:gd name="connsiteY8" fmla="*/ 151829 h 15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828">
                  <a:moveTo>
                    <a:pt x="151924" y="151829"/>
                  </a:moveTo>
                  <a:lnTo>
                    <a:pt x="118491" y="151829"/>
                  </a:lnTo>
                  <a:lnTo>
                    <a:pt x="118491" y="69723"/>
                  </a:lnTo>
                  <a:cubicBezTo>
                    <a:pt x="118491" y="49720"/>
                    <a:pt x="102203" y="33433"/>
                    <a:pt x="82201" y="33433"/>
                  </a:cubicBezTo>
                  <a:lnTo>
                    <a:pt x="0" y="33433"/>
                  </a:lnTo>
                  <a:lnTo>
                    <a:pt x="0" y="0"/>
                  </a:lnTo>
                  <a:lnTo>
                    <a:pt x="82201" y="0"/>
                  </a:lnTo>
                  <a:cubicBezTo>
                    <a:pt x="120587" y="0"/>
                    <a:pt x="151829" y="31242"/>
                    <a:pt x="151829" y="69723"/>
                  </a:cubicBezTo>
                  <a:lnTo>
                    <a:pt x="151829" y="1518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D7F90B-5036-2E4B-12CE-1A507AB837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k-SK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C384383-D946-2EE0-121B-721278B761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8738" y="1135608"/>
            <a:ext cx="5737224" cy="474650"/>
          </a:xfrm>
        </p:spPr>
        <p:txBody>
          <a:bodyPr/>
          <a:lstStyle>
            <a:lvl1pPr>
              <a:defRPr lang="en-US" sz="2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, libero </a:t>
            </a:r>
            <a:r>
              <a:rPr lang="en-US" dirty="0" err="1"/>
              <a:t>nec</a:t>
            </a:r>
            <a:r>
              <a:rPr lang="en-US" dirty="0"/>
              <a:t> gravida </a:t>
            </a:r>
            <a:r>
              <a:rPr lang="en-US" dirty="0" err="1"/>
              <a:t>suscipit</a:t>
            </a:r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44F2690-0B0C-CF85-F593-0D1397FD999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38737" y="1835119"/>
            <a:ext cx="5737223" cy="1282615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1D56B2BB-AB16-BFB9-8009-72045700CF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38738" y="3676138"/>
            <a:ext cx="5737224" cy="474650"/>
          </a:xfrm>
        </p:spPr>
        <p:txBody>
          <a:bodyPr/>
          <a:lstStyle>
            <a:lvl1pPr>
              <a:defRPr lang="en-US" sz="2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, libero </a:t>
            </a:r>
            <a:r>
              <a:rPr lang="en-US" dirty="0" err="1"/>
              <a:t>nec</a:t>
            </a:r>
            <a:r>
              <a:rPr lang="en-US" dirty="0"/>
              <a:t> gravida </a:t>
            </a:r>
            <a:r>
              <a:rPr lang="en-US" dirty="0" err="1"/>
              <a:t>suscipit</a:t>
            </a:r>
            <a:endParaRPr lang="en-US" dirty="0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BD6CBD10-9BDC-ABDC-3F90-9B2535A7CB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38737" y="4375649"/>
            <a:ext cx="5737223" cy="1282615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A4B0A-9C3B-2197-B61E-0C87FC86D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1127125"/>
            <a:ext cx="2868613" cy="1787526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07EB684-A0EF-4593-BCEC-03F2CCF8DD9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8775" y="3429000"/>
            <a:ext cx="2868613" cy="12863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8F1DCCA8-30A2-E84A-ACA4-7BB7FA65BB9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algn="r">
              <a:defRPr/>
            </a:lvl1pPr>
          </a:lstStyle>
          <a:p>
            <a:fld id="{6E7B6B74-246C-4F19-B4DC-B209CE14AA2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62012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and Grey text with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DFEFD4-12A7-4F7B-1B10-503466564E77}"/>
              </a:ext>
            </a:extLst>
          </p:cNvPr>
          <p:cNvSpPr/>
          <p:nvPr/>
        </p:nvSpPr>
        <p:spPr>
          <a:xfrm>
            <a:off x="-2" y="1"/>
            <a:ext cx="12192002" cy="6858000"/>
          </a:xfrm>
          <a:prstGeom prst="rect">
            <a:avLst/>
          </a:prstGeom>
          <a:gradFill>
            <a:gsLst>
              <a:gs pos="0">
                <a:srgbClr val="347FD5"/>
              </a:gs>
              <a:gs pos="89000">
                <a:srgbClr val="00428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: Single Corner Rounded 5">
            <a:extLst>
              <a:ext uri="{FF2B5EF4-FFF2-40B4-BE49-F238E27FC236}">
                <a16:creationId xmlns:a16="http://schemas.microsoft.com/office/drawing/2014/main" id="{FB9AC47F-FF19-930A-14D1-78FF268F8C5F}"/>
              </a:ext>
            </a:extLst>
          </p:cNvPr>
          <p:cNvSpPr/>
          <p:nvPr/>
        </p:nvSpPr>
        <p:spPr>
          <a:xfrm rot="16200000">
            <a:off x="4595463" y="-738536"/>
            <a:ext cx="6857999" cy="8335078"/>
          </a:xfrm>
          <a:prstGeom prst="round1Rect">
            <a:avLst>
              <a:gd name="adj" fmla="val 15417"/>
            </a:avLst>
          </a:prstGeom>
          <a:gradFill>
            <a:gsLst>
              <a:gs pos="0">
                <a:srgbClr val="E7E6E6"/>
              </a:gs>
              <a:gs pos="69000">
                <a:schemeClr val="bg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1E82F4-DF51-7BF4-2822-EA40F53BE1A8}"/>
              </a:ext>
            </a:extLst>
          </p:cNvPr>
          <p:cNvGrpSpPr/>
          <p:nvPr/>
        </p:nvGrpSpPr>
        <p:grpSpPr>
          <a:xfrm>
            <a:off x="365126" y="369791"/>
            <a:ext cx="1484917" cy="241103"/>
            <a:chOff x="365126" y="369791"/>
            <a:chExt cx="1484917" cy="241103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4A423291-0519-2252-0CCA-AE0F4ABED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5126" y="369791"/>
              <a:ext cx="1482336" cy="241103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021D5C0D-20A3-2B8A-9BC1-72DF5444A1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3387"/>
            <a:stretch/>
          </p:blipFill>
          <p:spPr>
            <a:xfrm>
              <a:off x="714375" y="369791"/>
              <a:ext cx="1135668" cy="241103"/>
            </a:xfrm>
            <a:prstGeom prst="rect">
              <a:avLst/>
            </a:prstGeom>
          </p:spPr>
        </p:pic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D7F90B-5036-2E4B-12CE-1A507AB837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k-S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A4B0A-9C3B-2197-B61E-0C87FC86D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1127125"/>
            <a:ext cx="2868613" cy="1787526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40EB220-3D95-84D1-1BDE-3B56A27D38DD}"/>
              </a:ext>
            </a:extLst>
          </p:cNvPr>
          <p:cNvGrpSpPr/>
          <p:nvPr/>
        </p:nvGrpSpPr>
        <p:grpSpPr>
          <a:xfrm>
            <a:off x="7352925" y="0"/>
            <a:ext cx="4844238" cy="4339578"/>
            <a:chOff x="2497750" y="3860347"/>
            <a:chExt cx="296226" cy="265366"/>
          </a:xfrm>
          <a:gradFill>
            <a:gsLst>
              <a:gs pos="0">
                <a:schemeClr val="bg2">
                  <a:alpha val="50000"/>
                </a:schemeClr>
              </a:gs>
              <a:gs pos="100000">
                <a:schemeClr val="bg2">
                  <a:lumMod val="90000"/>
                  <a:alpha val="50000"/>
                </a:schemeClr>
              </a:gs>
            </a:gsLst>
            <a:lin ang="2700000" scaled="0"/>
          </a:gra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BF8190A-7F83-DC8A-6CB6-E8DBC2D0E9BE}"/>
                </a:ext>
              </a:extLst>
            </p:cNvPr>
            <p:cNvSpPr/>
            <p:nvPr/>
          </p:nvSpPr>
          <p:spPr>
            <a:xfrm>
              <a:off x="2642053" y="3860347"/>
              <a:ext cx="151923" cy="151923"/>
            </a:xfrm>
            <a:custGeom>
              <a:avLst/>
              <a:gdLst>
                <a:gd name="connsiteX0" fmla="*/ 151829 w 151923"/>
                <a:gd name="connsiteY0" fmla="*/ 151924 h 151923"/>
                <a:gd name="connsiteX1" fmla="*/ 69628 w 151923"/>
                <a:gd name="connsiteY1" fmla="*/ 151924 h 151923"/>
                <a:gd name="connsiteX2" fmla="*/ 0 w 151923"/>
                <a:gd name="connsiteY2" fmla="*/ 82201 h 151923"/>
                <a:gd name="connsiteX3" fmla="*/ 0 w 151923"/>
                <a:gd name="connsiteY3" fmla="*/ 0 h 151923"/>
                <a:gd name="connsiteX4" fmla="*/ 33433 w 151923"/>
                <a:gd name="connsiteY4" fmla="*/ 0 h 151923"/>
                <a:gd name="connsiteX5" fmla="*/ 33433 w 151923"/>
                <a:gd name="connsiteY5" fmla="*/ 82201 h 151923"/>
                <a:gd name="connsiteX6" fmla="*/ 69723 w 151923"/>
                <a:gd name="connsiteY6" fmla="*/ 118491 h 151923"/>
                <a:gd name="connsiteX7" fmla="*/ 151924 w 151923"/>
                <a:gd name="connsiteY7" fmla="*/ 118491 h 151923"/>
                <a:gd name="connsiteX8" fmla="*/ 151924 w 151923"/>
                <a:gd name="connsiteY8" fmla="*/ 151924 h 151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923">
                  <a:moveTo>
                    <a:pt x="151829" y="151924"/>
                  </a:moveTo>
                  <a:lnTo>
                    <a:pt x="69628" y="151924"/>
                  </a:lnTo>
                  <a:cubicBezTo>
                    <a:pt x="31242" y="151924"/>
                    <a:pt x="0" y="120682"/>
                    <a:pt x="0" y="82201"/>
                  </a:cubicBezTo>
                  <a:lnTo>
                    <a:pt x="0" y="0"/>
                  </a:lnTo>
                  <a:lnTo>
                    <a:pt x="33433" y="0"/>
                  </a:lnTo>
                  <a:lnTo>
                    <a:pt x="33433" y="82201"/>
                  </a:lnTo>
                  <a:cubicBezTo>
                    <a:pt x="33433" y="102203"/>
                    <a:pt x="49721" y="118491"/>
                    <a:pt x="69723" y="118491"/>
                  </a:cubicBezTo>
                  <a:lnTo>
                    <a:pt x="151924" y="118491"/>
                  </a:lnTo>
                  <a:lnTo>
                    <a:pt x="151924" y="15192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59A8F68-B40E-40AD-289B-A8E6E9EED996}"/>
                </a:ext>
              </a:extLst>
            </p:cNvPr>
            <p:cNvSpPr/>
            <p:nvPr/>
          </p:nvSpPr>
          <p:spPr>
            <a:xfrm>
              <a:off x="2497750" y="3973885"/>
              <a:ext cx="151923" cy="151828"/>
            </a:xfrm>
            <a:custGeom>
              <a:avLst/>
              <a:gdLst>
                <a:gd name="connsiteX0" fmla="*/ 151924 w 151923"/>
                <a:gd name="connsiteY0" fmla="*/ 151829 h 151828"/>
                <a:gd name="connsiteX1" fmla="*/ 118491 w 151923"/>
                <a:gd name="connsiteY1" fmla="*/ 151829 h 151828"/>
                <a:gd name="connsiteX2" fmla="*/ 118491 w 151923"/>
                <a:gd name="connsiteY2" fmla="*/ 69723 h 151828"/>
                <a:gd name="connsiteX3" fmla="*/ 82201 w 151923"/>
                <a:gd name="connsiteY3" fmla="*/ 33433 h 151828"/>
                <a:gd name="connsiteX4" fmla="*/ 0 w 151923"/>
                <a:gd name="connsiteY4" fmla="*/ 33433 h 151828"/>
                <a:gd name="connsiteX5" fmla="*/ 0 w 151923"/>
                <a:gd name="connsiteY5" fmla="*/ 0 h 151828"/>
                <a:gd name="connsiteX6" fmla="*/ 82201 w 151923"/>
                <a:gd name="connsiteY6" fmla="*/ 0 h 151828"/>
                <a:gd name="connsiteX7" fmla="*/ 151829 w 151923"/>
                <a:gd name="connsiteY7" fmla="*/ 69723 h 151828"/>
                <a:gd name="connsiteX8" fmla="*/ 151829 w 151923"/>
                <a:gd name="connsiteY8" fmla="*/ 151829 h 15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828">
                  <a:moveTo>
                    <a:pt x="151924" y="151829"/>
                  </a:moveTo>
                  <a:lnTo>
                    <a:pt x="118491" y="151829"/>
                  </a:lnTo>
                  <a:lnTo>
                    <a:pt x="118491" y="69723"/>
                  </a:lnTo>
                  <a:cubicBezTo>
                    <a:pt x="118491" y="49720"/>
                    <a:pt x="102203" y="33433"/>
                    <a:pt x="82201" y="33433"/>
                  </a:cubicBezTo>
                  <a:lnTo>
                    <a:pt x="0" y="33433"/>
                  </a:lnTo>
                  <a:lnTo>
                    <a:pt x="0" y="0"/>
                  </a:lnTo>
                  <a:lnTo>
                    <a:pt x="82201" y="0"/>
                  </a:lnTo>
                  <a:cubicBezTo>
                    <a:pt x="120587" y="0"/>
                    <a:pt x="151829" y="31242"/>
                    <a:pt x="151829" y="69723"/>
                  </a:cubicBezTo>
                  <a:lnTo>
                    <a:pt x="151829" y="1518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0" name="Rectangle: Top Corners Rounded 19">
            <a:extLst>
              <a:ext uri="{FF2B5EF4-FFF2-40B4-BE49-F238E27FC236}">
                <a16:creationId xmlns:a16="http://schemas.microsoft.com/office/drawing/2014/main" id="{FF87DAED-AA64-E1FF-A012-474430A08DE3}"/>
              </a:ext>
            </a:extLst>
          </p:cNvPr>
          <p:cNvSpPr/>
          <p:nvPr/>
        </p:nvSpPr>
        <p:spPr>
          <a:xfrm rot="5400000" flipV="1">
            <a:off x="4595461" y="-738539"/>
            <a:ext cx="6857999" cy="8335078"/>
          </a:xfrm>
          <a:prstGeom prst="round2SameRect">
            <a:avLst>
              <a:gd name="adj1" fmla="val 15417"/>
              <a:gd name="adj2" fmla="val 0"/>
            </a:avLst>
          </a:prstGeom>
          <a:gradFill>
            <a:gsLst>
              <a:gs pos="0">
                <a:schemeClr val="bg2">
                  <a:lumMod val="90000"/>
                  <a:alpha val="60000"/>
                </a:schemeClr>
              </a:gs>
              <a:gs pos="69000">
                <a:schemeClr val="bg1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</a:endParaRP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8F1DCCA8-30A2-E84A-ACA4-7BB7FA65BB9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algn="r">
              <a:defRPr/>
            </a:lvl1pPr>
          </a:lstStyle>
          <a:p>
            <a:fld id="{6E7B6B74-246C-4F19-B4DC-B209CE14AA2E}" type="slidenum">
              <a:rPr lang="sk-SK" smtClean="0"/>
              <a:t>‹#›</a:t>
            </a:fld>
            <a:endParaRPr lang="sk-SK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C384383-D946-2EE0-121B-721278B761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8738" y="1135608"/>
            <a:ext cx="5737224" cy="474650"/>
          </a:xfrm>
        </p:spPr>
        <p:txBody>
          <a:bodyPr/>
          <a:lstStyle>
            <a:lvl1pPr>
              <a:defRPr lang="en-US" sz="2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, libero </a:t>
            </a:r>
            <a:r>
              <a:rPr lang="en-US" dirty="0" err="1"/>
              <a:t>nec</a:t>
            </a:r>
            <a:r>
              <a:rPr lang="en-US" dirty="0"/>
              <a:t> gravida </a:t>
            </a:r>
            <a:r>
              <a:rPr lang="en-US" dirty="0" err="1"/>
              <a:t>suscipit</a:t>
            </a:r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44F2690-0B0C-CF85-F593-0D1397FD999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38737" y="1835119"/>
            <a:ext cx="5737223" cy="1282615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Picture Placeholder 16">
            <a:extLst>
              <a:ext uri="{FF2B5EF4-FFF2-40B4-BE49-F238E27FC236}">
                <a16:creationId xmlns:a16="http://schemas.microsoft.com/office/drawing/2014/main" id="{5BAA8D05-DD7A-532B-3BA6-69D3D1C6928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8775" y="3507458"/>
            <a:ext cx="2755924" cy="2482872"/>
          </a:xfrm>
          <a:prstGeom prst="round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60751251-B8A8-083D-24D5-A1D4BD7E52C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64421" y="3507458"/>
            <a:ext cx="2755924" cy="2482872"/>
          </a:xfrm>
          <a:prstGeom prst="round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4D884458-1BEC-C22D-8B93-A2ED0D19617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70067" y="3507458"/>
            <a:ext cx="2755924" cy="2482872"/>
          </a:xfrm>
          <a:prstGeom prst="round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BBCC7954-8B5E-03DB-AFE5-E30E266E837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75714" y="3507458"/>
            <a:ext cx="2755924" cy="2482872"/>
          </a:xfrm>
          <a:prstGeom prst="round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6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and Grey text with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DFEFD4-12A7-4F7B-1B10-503466564E77}"/>
              </a:ext>
            </a:extLst>
          </p:cNvPr>
          <p:cNvSpPr/>
          <p:nvPr/>
        </p:nvSpPr>
        <p:spPr>
          <a:xfrm>
            <a:off x="-2" y="1"/>
            <a:ext cx="12192002" cy="6858000"/>
          </a:xfrm>
          <a:prstGeom prst="rect">
            <a:avLst/>
          </a:prstGeom>
          <a:gradFill>
            <a:gsLst>
              <a:gs pos="0">
                <a:srgbClr val="347FD5"/>
              </a:gs>
              <a:gs pos="89000">
                <a:srgbClr val="00428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: Single Corner Rounded 5">
            <a:extLst>
              <a:ext uri="{FF2B5EF4-FFF2-40B4-BE49-F238E27FC236}">
                <a16:creationId xmlns:a16="http://schemas.microsoft.com/office/drawing/2014/main" id="{FB9AC47F-FF19-930A-14D1-78FF268F8C5F}"/>
              </a:ext>
            </a:extLst>
          </p:cNvPr>
          <p:cNvSpPr/>
          <p:nvPr/>
        </p:nvSpPr>
        <p:spPr>
          <a:xfrm rot="16200000">
            <a:off x="4595463" y="-738536"/>
            <a:ext cx="6857999" cy="8335078"/>
          </a:xfrm>
          <a:prstGeom prst="round1Rect">
            <a:avLst>
              <a:gd name="adj" fmla="val 15417"/>
            </a:avLst>
          </a:prstGeom>
          <a:gradFill>
            <a:gsLst>
              <a:gs pos="0">
                <a:srgbClr val="E7E6E6"/>
              </a:gs>
              <a:gs pos="69000">
                <a:schemeClr val="bg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1E82F4-DF51-7BF4-2822-EA40F53BE1A8}"/>
              </a:ext>
            </a:extLst>
          </p:cNvPr>
          <p:cNvGrpSpPr/>
          <p:nvPr/>
        </p:nvGrpSpPr>
        <p:grpSpPr>
          <a:xfrm>
            <a:off x="365126" y="369791"/>
            <a:ext cx="1484917" cy="241103"/>
            <a:chOff x="365126" y="369791"/>
            <a:chExt cx="1484917" cy="241103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4A423291-0519-2252-0CCA-AE0F4ABED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5126" y="369791"/>
              <a:ext cx="1482336" cy="241103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021D5C0D-20A3-2B8A-9BC1-72DF5444A1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3387"/>
            <a:stretch/>
          </p:blipFill>
          <p:spPr>
            <a:xfrm>
              <a:off x="714375" y="369791"/>
              <a:ext cx="1135668" cy="241103"/>
            </a:xfrm>
            <a:prstGeom prst="rect">
              <a:avLst/>
            </a:prstGeom>
          </p:spPr>
        </p:pic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D7F90B-5036-2E4B-12CE-1A507AB837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k-S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A4B0A-9C3B-2197-B61E-0C87FC86D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1127125"/>
            <a:ext cx="2868613" cy="1787526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40EB220-3D95-84D1-1BDE-3B56A27D38DD}"/>
              </a:ext>
            </a:extLst>
          </p:cNvPr>
          <p:cNvGrpSpPr/>
          <p:nvPr/>
        </p:nvGrpSpPr>
        <p:grpSpPr>
          <a:xfrm>
            <a:off x="7352925" y="0"/>
            <a:ext cx="4844238" cy="4339578"/>
            <a:chOff x="2497750" y="3860347"/>
            <a:chExt cx="296226" cy="265366"/>
          </a:xfrm>
          <a:gradFill>
            <a:gsLst>
              <a:gs pos="0">
                <a:schemeClr val="bg2">
                  <a:alpha val="50000"/>
                </a:schemeClr>
              </a:gs>
              <a:gs pos="100000">
                <a:schemeClr val="bg2">
                  <a:lumMod val="90000"/>
                  <a:alpha val="50000"/>
                </a:schemeClr>
              </a:gs>
            </a:gsLst>
            <a:lin ang="2700000" scaled="0"/>
          </a:gra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BF8190A-7F83-DC8A-6CB6-E8DBC2D0E9BE}"/>
                </a:ext>
              </a:extLst>
            </p:cNvPr>
            <p:cNvSpPr/>
            <p:nvPr/>
          </p:nvSpPr>
          <p:spPr>
            <a:xfrm>
              <a:off x="2642053" y="3860347"/>
              <a:ext cx="151923" cy="151923"/>
            </a:xfrm>
            <a:custGeom>
              <a:avLst/>
              <a:gdLst>
                <a:gd name="connsiteX0" fmla="*/ 151829 w 151923"/>
                <a:gd name="connsiteY0" fmla="*/ 151924 h 151923"/>
                <a:gd name="connsiteX1" fmla="*/ 69628 w 151923"/>
                <a:gd name="connsiteY1" fmla="*/ 151924 h 151923"/>
                <a:gd name="connsiteX2" fmla="*/ 0 w 151923"/>
                <a:gd name="connsiteY2" fmla="*/ 82201 h 151923"/>
                <a:gd name="connsiteX3" fmla="*/ 0 w 151923"/>
                <a:gd name="connsiteY3" fmla="*/ 0 h 151923"/>
                <a:gd name="connsiteX4" fmla="*/ 33433 w 151923"/>
                <a:gd name="connsiteY4" fmla="*/ 0 h 151923"/>
                <a:gd name="connsiteX5" fmla="*/ 33433 w 151923"/>
                <a:gd name="connsiteY5" fmla="*/ 82201 h 151923"/>
                <a:gd name="connsiteX6" fmla="*/ 69723 w 151923"/>
                <a:gd name="connsiteY6" fmla="*/ 118491 h 151923"/>
                <a:gd name="connsiteX7" fmla="*/ 151924 w 151923"/>
                <a:gd name="connsiteY7" fmla="*/ 118491 h 151923"/>
                <a:gd name="connsiteX8" fmla="*/ 151924 w 151923"/>
                <a:gd name="connsiteY8" fmla="*/ 151924 h 151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923">
                  <a:moveTo>
                    <a:pt x="151829" y="151924"/>
                  </a:moveTo>
                  <a:lnTo>
                    <a:pt x="69628" y="151924"/>
                  </a:lnTo>
                  <a:cubicBezTo>
                    <a:pt x="31242" y="151924"/>
                    <a:pt x="0" y="120682"/>
                    <a:pt x="0" y="82201"/>
                  </a:cubicBezTo>
                  <a:lnTo>
                    <a:pt x="0" y="0"/>
                  </a:lnTo>
                  <a:lnTo>
                    <a:pt x="33433" y="0"/>
                  </a:lnTo>
                  <a:lnTo>
                    <a:pt x="33433" y="82201"/>
                  </a:lnTo>
                  <a:cubicBezTo>
                    <a:pt x="33433" y="102203"/>
                    <a:pt x="49721" y="118491"/>
                    <a:pt x="69723" y="118491"/>
                  </a:cubicBezTo>
                  <a:lnTo>
                    <a:pt x="151924" y="118491"/>
                  </a:lnTo>
                  <a:lnTo>
                    <a:pt x="151924" y="15192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59A8F68-B40E-40AD-289B-A8E6E9EED996}"/>
                </a:ext>
              </a:extLst>
            </p:cNvPr>
            <p:cNvSpPr/>
            <p:nvPr/>
          </p:nvSpPr>
          <p:spPr>
            <a:xfrm>
              <a:off x="2497750" y="3973885"/>
              <a:ext cx="151923" cy="151828"/>
            </a:xfrm>
            <a:custGeom>
              <a:avLst/>
              <a:gdLst>
                <a:gd name="connsiteX0" fmla="*/ 151924 w 151923"/>
                <a:gd name="connsiteY0" fmla="*/ 151829 h 151828"/>
                <a:gd name="connsiteX1" fmla="*/ 118491 w 151923"/>
                <a:gd name="connsiteY1" fmla="*/ 151829 h 151828"/>
                <a:gd name="connsiteX2" fmla="*/ 118491 w 151923"/>
                <a:gd name="connsiteY2" fmla="*/ 69723 h 151828"/>
                <a:gd name="connsiteX3" fmla="*/ 82201 w 151923"/>
                <a:gd name="connsiteY3" fmla="*/ 33433 h 151828"/>
                <a:gd name="connsiteX4" fmla="*/ 0 w 151923"/>
                <a:gd name="connsiteY4" fmla="*/ 33433 h 151828"/>
                <a:gd name="connsiteX5" fmla="*/ 0 w 151923"/>
                <a:gd name="connsiteY5" fmla="*/ 0 h 151828"/>
                <a:gd name="connsiteX6" fmla="*/ 82201 w 151923"/>
                <a:gd name="connsiteY6" fmla="*/ 0 h 151828"/>
                <a:gd name="connsiteX7" fmla="*/ 151829 w 151923"/>
                <a:gd name="connsiteY7" fmla="*/ 69723 h 151828"/>
                <a:gd name="connsiteX8" fmla="*/ 151829 w 151923"/>
                <a:gd name="connsiteY8" fmla="*/ 151829 h 15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828">
                  <a:moveTo>
                    <a:pt x="151924" y="151829"/>
                  </a:moveTo>
                  <a:lnTo>
                    <a:pt x="118491" y="151829"/>
                  </a:lnTo>
                  <a:lnTo>
                    <a:pt x="118491" y="69723"/>
                  </a:lnTo>
                  <a:cubicBezTo>
                    <a:pt x="118491" y="49720"/>
                    <a:pt x="102203" y="33433"/>
                    <a:pt x="82201" y="33433"/>
                  </a:cubicBezTo>
                  <a:lnTo>
                    <a:pt x="0" y="33433"/>
                  </a:lnTo>
                  <a:lnTo>
                    <a:pt x="0" y="0"/>
                  </a:lnTo>
                  <a:lnTo>
                    <a:pt x="82201" y="0"/>
                  </a:lnTo>
                  <a:cubicBezTo>
                    <a:pt x="120587" y="0"/>
                    <a:pt x="151829" y="31242"/>
                    <a:pt x="151829" y="69723"/>
                  </a:cubicBezTo>
                  <a:lnTo>
                    <a:pt x="151829" y="1518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0" name="Rectangle: Top Corners Rounded 19">
            <a:extLst>
              <a:ext uri="{FF2B5EF4-FFF2-40B4-BE49-F238E27FC236}">
                <a16:creationId xmlns:a16="http://schemas.microsoft.com/office/drawing/2014/main" id="{FF87DAED-AA64-E1FF-A012-474430A08DE3}"/>
              </a:ext>
            </a:extLst>
          </p:cNvPr>
          <p:cNvSpPr/>
          <p:nvPr/>
        </p:nvSpPr>
        <p:spPr>
          <a:xfrm rot="5400000" flipV="1">
            <a:off x="4595461" y="-738539"/>
            <a:ext cx="6857999" cy="8335078"/>
          </a:xfrm>
          <a:prstGeom prst="round2SameRect">
            <a:avLst>
              <a:gd name="adj1" fmla="val 15417"/>
              <a:gd name="adj2" fmla="val 0"/>
            </a:avLst>
          </a:prstGeom>
          <a:gradFill>
            <a:gsLst>
              <a:gs pos="0">
                <a:schemeClr val="bg2">
                  <a:lumMod val="90000"/>
                  <a:alpha val="60000"/>
                </a:schemeClr>
              </a:gs>
              <a:gs pos="69000">
                <a:schemeClr val="bg1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</a:endParaRP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8F1DCCA8-30A2-E84A-ACA4-7BB7FA65BB9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algn="r">
              <a:defRPr/>
            </a:lvl1pPr>
          </a:lstStyle>
          <a:p>
            <a:fld id="{6E7B6B74-246C-4F19-B4DC-B209CE14AA2E}" type="slidenum">
              <a:rPr lang="sk-SK" smtClean="0"/>
              <a:t>‹#›</a:t>
            </a:fld>
            <a:endParaRPr lang="sk-SK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C384383-D946-2EE0-121B-721278B761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8738" y="1135608"/>
            <a:ext cx="5737224" cy="474650"/>
          </a:xfrm>
        </p:spPr>
        <p:txBody>
          <a:bodyPr/>
          <a:lstStyle>
            <a:lvl1pPr>
              <a:defRPr lang="en-US" sz="2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, libero </a:t>
            </a:r>
            <a:r>
              <a:rPr lang="en-US" dirty="0" err="1"/>
              <a:t>nec</a:t>
            </a:r>
            <a:r>
              <a:rPr lang="en-US" dirty="0"/>
              <a:t> gravida </a:t>
            </a:r>
            <a:r>
              <a:rPr lang="en-US" dirty="0" err="1"/>
              <a:t>suscipit</a:t>
            </a:r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44F2690-0B0C-CF85-F593-0D1397FD999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38737" y="1835119"/>
            <a:ext cx="5737223" cy="1282615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Picture Placeholder 16">
            <a:extLst>
              <a:ext uri="{FF2B5EF4-FFF2-40B4-BE49-F238E27FC236}">
                <a16:creationId xmlns:a16="http://schemas.microsoft.com/office/drawing/2014/main" id="{31D5369D-2E5E-262B-1442-7B680846AD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8775" y="3507458"/>
            <a:ext cx="3708385" cy="2482872"/>
          </a:xfrm>
          <a:prstGeom prst="round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2270D7BF-4A24-9211-51D7-31D0779298D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41013" y="3507458"/>
            <a:ext cx="3708385" cy="2482872"/>
          </a:xfrm>
          <a:prstGeom prst="roundRect">
            <a:avLst/>
          </a:prstGeom>
        </p:spPr>
        <p:txBody>
          <a:bodyPr anchor="ctr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C6E5AD17-EDAF-AAC2-2D06-7F8AC42E467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3252" y="3507458"/>
            <a:ext cx="3708385" cy="2482872"/>
          </a:xfrm>
          <a:prstGeom prst="roundRect">
            <a:avLst/>
          </a:prstGeom>
        </p:spPr>
        <p:txBody>
          <a:bodyPr anchor="ctr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800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and Grey text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DFEFD4-12A7-4F7B-1B10-503466564E77}"/>
              </a:ext>
            </a:extLst>
          </p:cNvPr>
          <p:cNvSpPr/>
          <p:nvPr/>
        </p:nvSpPr>
        <p:spPr>
          <a:xfrm>
            <a:off x="-2" y="1"/>
            <a:ext cx="12192002" cy="6858000"/>
          </a:xfrm>
          <a:prstGeom prst="rect">
            <a:avLst/>
          </a:prstGeom>
          <a:gradFill>
            <a:gsLst>
              <a:gs pos="0">
                <a:srgbClr val="347FD5"/>
              </a:gs>
              <a:gs pos="89000">
                <a:srgbClr val="00428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: Single Corner Rounded 5">
            <a:extLst>
              <a:ext uri="{FF2B5EF4-FFF2-40B4-BE49-F238E27FC236}">
                <a16:creationId xmlns:a16="http://schemas.microsoft.com/office/drawing/2014/main" id="{FB9AC47F-FF19-930A-14D1-78FF268F8C5F}"/>
              </a:ext>
            </a:extLst>
          </p:cNvPr>
          <p:cNvSpPr/>
          <p:nvPr/>
        </p:nvSpPr>
        <p:spPr>
          <a:xfrm rot="16200000">
            <a:off x="4595463" y="-738536"/>
            <a:ext cx="6857999" cy="8335078"/>
          </a:xfrm>
          <a:prstGeom prst="round1Rect">
            <a:avLst>
              <a:gd name="adj" fmla="val 15417"/>
            </a:avLst>
          </a:prstGeom>
          <a:gradFill>
            <a:gsLst>
              <a:gs pos="0">
                <a:srgbClr val="E7E6E6"/>
              </a:gs>
              <a:gs pos="69000">
                <a:schemeClr val="bg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1E82F4-DF51-7BF4-2822-EA40F53BE1A8}"/>
              </a:ext>
            </a:extLst>
          </p:cNvPr>
          <p:cNvGrpSpPr/>
          <p:nvPr/>
        </p:nvGrpSpPr>
        <p:grpSpPr>
          <a:xfrm>
            <a:off x="365126" y="369791"/>
            <a:ext cx="1484917" cy="241103"/>
            <a:chOff x="365126" y="369791"/>
            <a:chExt cx="1484917" cy="241103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4A423291-0519-2252-0CCA-AE0F4ABED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5126" y="369791"/>
              <a:ext cx="1482336" cy="241103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021D5C0D-20A3-2B8A-9BC1-72DF5444A1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3387"/>
            <a:stretch/>
          </p:blipFill>
          <p:spPr>
            <a:xfrm>
              <a:off x="714375" y="369791"/>
              <a:ext cx="1135668" cy="241103"/>
            </a:xfrm>
            <a:prstGeom prst="rect">
              <a:avLst/>
            </a:prstGeom>
          </p:spPr>
        </p:pic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D7F90B-5036-2E4B-12CE-1A507AB837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k-S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A4B0A-9C3B-2197-B61E-0C87FC86D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1127125"/>
            <a:ext cx="2868613" cy="1787526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40EB220-3D95-84D1-1BDE-3B56A27D38DD}"/>
              </a:ext>
            </a:extLst>
          </p:cNvPr>
          <p:cNvGrpSpPr/>
          <p:nvPr/>
        </p:nvGrpSpPr>
        <p:grpSpPr>
          <a:xfrm>
            <a:off x="7352925" y="0"/>
            <a:ext cx="4844238" cy="4339578"/>
            <a:chOff x="2497750" y="3860347"/>
            <a:chExt cx="296226" cy="265366"/>
          </a:xfrm>
          <a:gradFill>
            <a:gsLst>
              <a:gs pos="0">
                <a:schemeClr val="bg2">
                  <a:alpha val="50000"/>
                </a:schemeClr>
              </a:gs>
              <a:gs pos="100000">
                <a:schemeClr val="bg2">
                  <a:lumMod val="90000"/>
                  <a:alpha val="50000"/>
                </a:schemeClr>
              </a:gs>
            </a:gsLst>
            <a:lin ang="2700000" scaled="0"/>
          </a:gra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BF8190A-7F83-DC8A-6CB6-E8DBC2D0E9BE}"/>
                </a:ext>
              </a:extLst>
            </p:cNvPr>
            <p:cNvSpPr/>
            <p:nvPr/>
          </p:nvSpPr>
          <p:spPr>
            <a:xfrm>
              <a:off x="2642053" y="3860347"/>
              <a:ext cx="151923" cy="151923"/>
            </a:xfrm>
            <a:custGeom>
              <a:avLst/>
              <a:gdLst>
                <a:gd name="connsiteX0" fmla="*/ 151829 w 151923"/>
                <a:gd name="connsiteY0" fmla="*/ 151924 h 151923"/>
                <a:gd name="connsiteX1" fmla="*/ 69628 w 151923"/>
                <a:gd name="connsiteY1" fmla="*/ 151924 h 151923"/>
                <a:gd name="connsiteX2" fmla="*/ 0 w 151923"/>
                <a:gd name="connsiteY2" fmla="*/ 82201 h 151923"/>
                <a:gd name="connsiteX3" fmla="*/ 0 w 151923"/>
                <a:gd name="connsiteY3" fmla="*/ 0 h 151923"/>
                <a:gd name="connsiteX4" fmla="*/ 33433 w 151923"/>
                <a:gd name="connsiteY4" fmla="*/ 0 h 151923"/>
                <a:gd name="connsiteX5" fmla="*/ 33433 w 151923"/>
                <a:gd name="connsiteY5" fmla="*/ 82201 h 151923"/>
                <a:gd name="connsiteX6" fmla="*/ 69723 w 151923"/>
                <a:gd name="connsiteY6" fmla="*/ 118491 h 151923"/>
                <a:gd name="connsiteX7" fmla="*/ 151924 w 151923"/>
                <a:gd name="connsiteY7" fmla="*/ 118491 h 151923"/>
                <a:gd name="connsiteX8" fmla="*/ 151924 w 151923"/>
                <a:gd name="connsiteY8" fmla="*/ 151924 h 151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923">
                  <a:moveTo>
                    <a:pt x="151829" y="151924"/>
                  </a:moveTo>
                  <a:lnTo>
                    <a:pt x="69628" y="151924"/>
                  </a:lnTo>
                  <a:cubicBezTo>
                    <a:pt x="31242" y="151924"/>
                    <a:pt x="0" y="120682"/>
                    <a:pt x="0" y="82201"/>
                  </a:cubicBezTo>
                  <a:lnTo>
                    <a:pt x="0" y="0"/>
                  </a:lnTo>
                  <a:lnTo>
                    <a:pt x="33433" y="0"/>
                  </a:lnTo>
                  <a:lnTo>
                    <a:pt x="33433" y="82201"/>
                  </a:lnTo>
                  <a:cubicBezTo>
                    <a:pt x="33433" y="102203"/>
                    <a:pt x="49721" y="118491"/>
                    <a:pt x="69723" y="118491"/>
                  </a:cubicBezTo>
                  <a:lnTo>
                    <a:pt x="151924" y="118491"/>
                  </a:lnTo>
                  <a:lnTo>
                    <a:pt x="151924" y="15192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59A8F68-B40E-40AD-289B-A8E6E9EED996}"/>
                </a:ext>
              </a:extLst>
            </p:cNvPr>
            <p:cNvSpPr/>
            <p:nvPr/>
          </p:nvSpPr>
          <p:spPr>
            <a:xfrm>
              <a:off x="2497750" y="3973885"/>
              <a:ext cx="151923" cy="151828"/>
            </a:xfrm>
            <a:custGeom>
              <a:avLst/>
              <a:gdLst>
                <a:gd name="connsiteX0" fmla="*/ 151924 w 151923"/>
                <a:gd name="connsiteY0" fmla="*/ 151829 h 151828"/>
                <a:gd name="connsiteX1" fmla="*/ 118491 w 151923"/>
                <a:gd name="connsiteY1" fmla="*/ 151829 h 151828"/>
                <a:gd name="connsiteX2" fmla="*/ 118491 w 151923"/>
                <a:gd name="connsiteY2" fmla="*/ 69723 h 151828"/>
                <a:gd name="connsiteX3" fmla="*/ 82201 w 151923"/>
                <a:gd name="connsiteY3" fmla="*/ 33433 h 151828"/>
                <a:gd name="connsiteX4" fmla="*/ 0 w 151923"/>
                <a:gd name="connsiteY4" fmla="*/ 33433 h 151828"/>
                <a:gd name="connsiteX5" fmla="*/ 0 w 151923"/>
                <a:gd name="connsiteY5" fmla="*/ 0 h 151828"/>
                <a:gd name="connsiteX6" fmla="*/ 82201 w 151923"/>
                <a:gd name="connsiteY6" fmla="*/ 0 h 151828"/>
                <a:gd name="connsiteX7" fmla="*/ 151829 w 151923"/>
                <a:gd name="connsiteY7" fmla="*/ 69723 h 151828"/>
                <a:gd name="connsiteX8" fmla="*/ 151829 w 151923"/>
                <a:gd name="connsiteY8" fmla="*/ 151829 h 15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828">
                  <a:moveTo>
                    <a:pt x="151924" y="151829"/>
                  </a:moveTo>
                  <a:lnTo>
                    <a:pt x="118491" y="151829"/>
                  </a:lnTo>
                  <a:lnTo>
                    <a:pt x="118491" y="69723"/>
                  </a:lnTo>
                  <a:cubicBezTo>
                    <a:pt x="118491" y="49720"/>
                    <a:pt x="102203" y="33433"/>
                    <a:pt x="82201" y="33433"/>
                  </a:cubicBezTo>
                  <a:lnTo>
                    <a:pt x="0" y="33433"/>
                  </a:lnTo>
                  <a:lnTo>
                    <a:pt x="0" y="0"/>
                  </a:lnTo>
                  <a:lnTo>
                    <a:pt x="82201" y="0"/>
                  </a:lnTo>
                  <a:cubicBezTo>
                    <a:pt x="120587" y="0"/>
                    <a:pt x="151829" y="31242"/>
                    <a:pt x="151829" y="69723"/>
                  </a:cubicBezTo>
                  <a:lnTo>
                    <a:pt x="151829" y="1518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0" name="Rectangle: Top Corners Rounded 19">
            <a:extLst>
              <a:ext uri="{FF2B5EF4-FFF2-40B4-BE49-F238E27FC236}">
                <a16:creationId xmlns:a16="http://schemas.microsoft.com/office/drawing/2014/main" id="{FF87DAED-AA64-E1FF-A012-474430A08DE3}"/>
              </a:ext>
            </a:extLst>
          </p:cNvPr>
          <p:cNvSpPr/>
          <p:nvPr/>
        </p:nvSpPr>
        <p:spPr>
          <a:xfrm rot="5400000" flipV="1">
            <a:off x="4595461" y="-738539"/>
            <a:ext cx="6857999" cy="8335078"/>
          </a:xfrm>
          <a:prstGeom prst="round2SameRect">
            <a:avLst>
              <a:gd name="adj1" fmla="val 15417"/>
              <a:gd name="adj2" fmla="val 0"/>
            </a:avLst>
          </a:prstGeom>
          <a:gradFill>
            <a:gsLst>
              <a:gs pos="0">
                <a:schemeClr val="bg2">
                  <a:lumMod val="90000"/>
                  <a:alpha val="60000"/>
                </a:schemeClr>
              </a:gs>
              <a:gs pos="69000">
                <a:schemeClr val="bg1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</a:endParaRP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8F1DCCA8-30A2-E84A-ACA4-7BB7FA65BB9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E7B6B74-246C-4F19-B4DC-B209CE14AA2E}" type="slidenum">
              <a:rPr lang="sk-SK" smtClean="0"/>
              <a:t>‹#›</a:t>
            </a:fld>
            <a:endParaRPr lang="sk-SK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C384383-D946-2EE0-121B-721278B761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8738" y="1135608"/>
            <a:ext cx="5737224" cy="474650"/>
          </a:xfrm>
        </p:spPr>
        <p:txBody>
          <a:bodyPr/>
          <a:lstStyle>
            <a:lvl1pPr>
              <a:defRPr lang="en-US" sz="2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, libero </a:t>
            </a:r>
            <a:r>
              <a:rPr lang="en-US" dirty="0" err="1"/>
              <a:t>nec</a:t>
            </a:r>
            <a:r>
              <a:rPr lang="en-US" dirty="0"/>
              <a:t> gravida </a:t>
            </a:r>
            <a:r>
              <a:rPr lang="en-US" dirty="0" err="1"/>
              <a:t>suscipit</a:t>
            </a:r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44F2690-0B0C-CF85-F593-0D1397FD999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38737" y="1835119"/>
            <a:ext cx="5737223" cy="1282615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15" name="Picture Placeholder 16">
            <a:extLst>
              <a:ext uri="{FF2B5EF4-FFF2-40B4-BE49-F238E27FC236}">
                <a16:creationId xmlns:a16="http://schemas.microsoft.com/office/drawing/2014/main" id="{6DB09300-7651-2339-3149-EB9CDAF90AF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79848" y="3507458"/>
            <a:ext cx="5653379" cy="2482872"/>
          </a:xfrm>
          <a:prstGeom prst="roundRect">
            <a:avLst/>
          </a:prstGeom>
        </p:spPr>
        <p:txBody>
          <a:bodyPr anchor="ctr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9" name="Picture Placeholder 16">
            <a:extLst>
              <a:ext uri="{FF2B5EF4-FFF2-40B4-BE49-F238E27FC236}">
                <a16:creationId xmlns:a16="http://schemas.microsoft.com/office/drawing/2014/main" id="{C601392A-FB38-FD08-FECE-D705E84A26B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8775" y="3507458"/>
            <a:ext cx="5653379" cy="2482872"/>
          </a:xfrm>
          <a:prstGeom prst="round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3369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grey text with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Top Corners Rounded 9">
            <a:extLst>
              <a:ext uri="{FF2B5EF4-FFF2-40B4-BE49-F238E27FC236}">
                <a16:creationId xmlns:a16="http://schemas.microsoft.com/office/drawing/2014/main" id="{8F9DE5E7-8D26-7F00-A87A-84F8B19D52BF}"/>
              </a:ext>
            </a:extLst>
          </p:cNvPr>
          <p:cNvSpPr/>
          <p:nvPr/>
        </p:nvSpPr>
        <p:spPr>
          <a:xfrm rot="5400000" flipV="1">
            <a:off x="5395686" y="61688"/>
            <a:ext cx="6857999" cy="6734631"/>
          </a:xfrm>
          <a:prstGeom prst="round2SameRect">
            <a:avLst>
              <a:gd name="adj1" fmla="val 14409"/>
              <a:gd name="adj2" fmla="val 0"/>
            </a:avLst>
          </a:prstGeom>
          <a:gradFill>
            <a:gsLst>
              <a:gs pos="0">
                <a:schemeClr val="bg2">
                  <a:lumMod val="90000"/>
                  <a:alpha val="60000"/>
                </a:schemeClr>
              </a:gs>
              <a:gs pos="69000">
                <a:schemeClr val="bg1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0CFFF4C-B0D6-0D75-E6BF-9445C8C5D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126" y="369791"/>
            <a:ext cx="1482336" cy="241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2A4B0A-9C3B-2197-B61E-0C87FC86D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1127125"/>
            <a:ext cx="3817938" cy="1533525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ipsum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331CB8-973A-0C16-3D80-41862634549F}"/>
              </a:ext>
            </a:extLst>
          </p:cNvPr>
          <p:cNvSpPr txBox="1"/>
          <p:nvPr/>
        </p:nvSpPr>
        <p:spPr>
          <a:xfrm>
            <a:off x="14545562" y="4445000"/>
            <a:ext cx="6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en-US" sz="1600" dirty="0" err="1"/>
          </a:p>
        </p:txBody>
      </p:sp>
      <p:grpSp>
        <p:nvGrpSpPr>
          <p:cNvPr id="31" name="Group 57">
            <a:extLst>
              <a:ext uri="{FF2B5EF4-FFF2-40B4-BE49-F238E27FC236}">
                <a16:creationId xmlns:a16="http://schemas.microsoft.com/office/drawing/2014/main" id="{49F67589-C4B9-3106-653B-481C56495B27}"/>
              </a:ext>
            </a:extLst>
          </p:cNvPr>
          <p:cNvGrpSpPr/>
          <p:nvPr/>
        </p:nvGrpSpPr>
        <p:grpSpPr>
          <a:xfrm>
            <a:off x="7069132" y="2267174"/>
            <a:ext cx="5135964" cy="4600913"/>
            <a:chOff x="2497750" y="3860347"/>
            <a:chExt cx="296226" cy="265366"/>
          </a:xfrm>
          <a:gradFill>
            <a:gsLst>
              <a:gs pos="0">
                <a:schemeClr val="bg2">
                  <a:alpha val="50000"/>
                </a:schemeClr>
              </a:gs>
              <a:gs pos="100000">
                <a:schemeClr val="bg2">
                  <a:lumMod val="90000"/>
                  <a:alpha val="50000"/>
                </a:schemeClr>
              </a:gs>
            </a:gsLst>
            <a:lin ang="2700000" scaled="0"/>
          </a:gradFill>
        </p:grpSpPr>
        <p:sp>
          <p:nvSpPr>
            <p:cNvPr id="32" name="Freeform: Shape 58">
              <a:extLst>
                <a:ext uri="{FF2B5EF4-FFF2-40B4-BE49-F238E27FC236}">
                  <a16:creationId xmlns:a16="http://schemas.microsoft.com/office/drawing/2014/main" id="{CC96B1D2-B492-5FC8-EE0B-AE3401AC02EF}"/>
                </a:ext>
              </a:extLst>
            </p:cNvPr>
            <p:cNvSpPr/>
            <p:nvPr/>
          </p:nvSpPr>
          <p:spPr>
            <a:xfrm>
              <a:off x="2642053" y="3860347"/>
              <a:ext cx="151923" cy="151923"/>
            </a:xfrm>
            <a:custGeom>
              <a:avLst/>
              <a:gdLst>
                <a:gd name="connsiteX0" fmla="*/ 151829 w 151923"/>
                <a:gd name="connsiteY0" fmla="*/ 151924 h 151923"/>
                <a:gd name="connsiteX1" fmla="*/ 69628 w 151923"/>
                <a:gd name="connsiteY1" fmla="*/ 151924 h 151923"/>
                <a:gd name="connsiteX2" fmla="*/ 0 w 151923"/>
                <a:gd name="connsiteY2" fmla="*/ 82201 h 151923"/>
                <a:gd name="connsiteX3" fmla="*/ 0 w 151923"/>
                <a:gd name="connsiteY3" fmla="*/ 0 h 151923"/>
                <a:gd name="connsiteX4" fmla="*/ 33433 w 151923"/>
                <a:gd name="connsiteY4" fmla="*/ 0 h 151923"/>
                <a:gd name="connsiteX5" fmla="*/ 33433 w 151923"/>
                <a:gd name="connsiteY5" fmla="*/ 82201 h 151923"/>
                <a:gd name="connsiteX6" fmla="*/ 69723 w 151923"/>
                <a:gd name="connsiteY6" fmla="*/ 118491 h 151923"/>
                <a:gd name="connsiteX7" fmla="*/ 151924 w 151923"/>
                <a:gd name="connsiteY7" fmla="*/ 118491 h 151923"/>
                <a:gd name="connsiteX8" fmla="*/ 151924 w 151923"/>
                <a:gd name="connsiteY8" fmla="*/ 151924 h 151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923">
                  <a:moveTo>
                    <a:pt x="151829" y="151924"/>
                  </a:moveTo>
                  <a:lnTo>
                    <a:pt x="69628" y="151924"/>
                  </a:lnTo>
                  <a:cubicBezTo>
                    <a:pt x="31242" y="151924"/>
                    <a:pt x="0" y="120682"/>
                    <a:pt x="0" y="82201"/>
                  </a:cubicBezTo>
                  <a:lnTo>
                    <a:pt x="0" y="0"/>
                  </a:lnTo>
                  <a:lnTo>
                    <a:pt x="33433" y="0"/>
                  </a:lnTo>
                  <a:lnTo>
                    <a:pt x="33433" y="82201"/>
                  </a:lnTo>
                  <a:cubicBezTo>
                    <a:pt x="33433" y="102203"/>
                    <a:pt x="49721" y="118491"/>
                    <a:pt x="69723" y="118491"/>
                  </a:cubicBezTo>
                  <a:lnTo>
                    <a:pt x="151924" y="118491"/>
                  </a:lnTo>
                  <a:lnTo>
                    <a:pt x="151924" y="15192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59">
              <a:extLst>
                <a:ext uri="{FF2B5EF4-FFF2-40B4-BE49-F238E27FC236}">
                  <a16:creationId xmlns:a16="http://schemas.microsoft.com/office/drawing/2014/main" id="{5F6BEBA3-B643-329D-5C89-42C9743A211C}"/>
                </a:ext>
              </a:extLst>
            </p:cNvPr>
            <p:cNvSpPr/>
            <p:nvPr/>
          </p:nvSpPr>
          <p:spPr>
            <a:xfrm>
              <a:off x="2497750" y="3973885"/>
              <a:ext cx="151923" cy="151828"/>
            </a:xfrm>
            <a:custGeom>
              <a:avLst/>
              <a:gdLst>
                <a:gd name="connsiteX0" fmla="*/ 151924 w 151923"/>
                <a:gd name="connsiteY0" fmla="*/ 151829 h 151828"/>
                <a:gd name="connsiteX1" fmla="*/ 118491 w 151923"/>
                <a:gd name="connsiteY1" fmla="*/ 151829 h 151828"/>
                <a:gd name="connsiteX2" fmla="*/ 118491 w 151923"/>
                <a:gd name="connsiteY2" fmla="*/ 69723 h 151828"/>
                <a:gd name="connsiteX3" fmla="*/ 82201 w 151923"/>
                <a:gd name="connsiteY3" fmla="*/ 33433 h 151828"/>
                <a:gd name="connsiteX4" fmla="*/ 0 w 151923"/>
                <a:gd name="connsiteY4" fmla="*/ 33433 h 151828"/>
                <a:gd name="connsiteX5" fmla="*/ 0 w 151923"/>
                <a:gd name="connsiteY5" fmla="*/ 0 h 151828"/>
                <a:gd name="connsiteX6" fmla="*/ 82201 w 151923"/>
                <a:gd name="connsiteY6" fmla="*/ 0 h 151828"/>
                <a:gd name="connsiteX7" fmla="*/ 151829 w 151923"/>
                <a:gd name="connsiteY7" fmla="*/ 69723 h 151828"/>
                <a:gd name="connsiteX8" fmla="*/ 151829 w 151923"/>
                <a:gd name="connsiteY8" fmla="*/ 151829 h 15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828">
                  <a:moveTo>
                    <a:pt x="151924" y="151829"/>
                  </a:moveTo>
                  <a:lnTo>
                    <a:pt x="118491" y="151829"/>
                  </a:lnTo>
                  <a:lnTo>
                    <a:pt x="118491" y="69723"/>
                  </a:lnTo>
                  <a:cubicBezTo>
                    <a:pt x="118491" y="49720"/>
                    <a:pt x="102203" y="33433"/>
                    <a:pt x="82201" y="33433"/>
                  </a:cubicBezTo>
                  <a:lnTo>
                    <a:pt x="0" y="33433"/>
                  </a:lnTo>
                  <a:lnTo>
                    <a:pt x="0" y="0"/>
                  </a:lnTo>
                  <a:lnTo>
                    <a:pt x="82201" y="0"/>
                  </a:lnTo>
                  <a:cubicBezTo>
                    <a:pt x="120587" y="0"/>
                    <a:pt x="151829" y="31242"/>
                    <a:pt x="151829" y="69723"/>
                  </a:cubicBezTo>
                  <a:lnTo>
                    <a:pt x="151829" y="1518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D7F90B-5036-2E4B-12CE-1A507AB837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8F1DCCA8-30A2-E84A-ACA4-7BB7FA65BB9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E7B6B74-246C-4F19-B4DC-B209CE14AA2E}" type="slidenum">
              <a:rPr lang="sk-SK" smtClean="0"/>
              <a:t>‹#›</a:t>
            </a:fld>
            <a:endParaRPr lang="sk-SK"/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D282350C-452B-C0DD-C38F-F1F0BACD16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28" y="2860966"/>
            <a:ext cx="3811586" cy="568033"/>
          </a:xfrm>
        </p:spPr>
        <p:txBody>
          <a:bodyPr anchor="t"/>
          <a:lstStyle>
            <a:lvl1pPr marL="0" algn="l" defTabSz="914400" rtl="0" eaLnBrk="1" latinLnBrk="0" hangingPunct="1">
              <a:spcAft>
                <a:spcPts val="1563"/>
              </a:spcAft>
              <a:defRPr lang="en-US" sz="2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, libero </a:t>
            </a:r>
            <a:r>
              <a:rPr lang="en-US" dirty="0" err="1"/>
              <a:t>nec</a:t>
            </a:r>
            <a:r>
              <a:rPr lang="en-US" dirty="0"/>
              <a:t> gravida </a:t>
            </a:r>
            <a:r>
              <a:rPr lang="en-US" dirty="0" err="1"/>
              <a:t>suscipit</a:t>
            </a:r>
            <a:endParaRPr lang="en-US" dirty="0"/>
          </a:p>
        </p:txBody>
      </p:sp>
      <p:sp>
        <p:nvSpPr>
          <p:cNvPr id="39" name="Text Placeholder 36">
            <a:extLst>
              <a:ext uri="{FF2B5EF4-FFF2-40B4-BE49-F238E27FC236}">
                <a16:creationId xmlns:a16="http://schemas.microsoft.com/office/drawing/2014/main" id="{B4F932EA-2C9F-3171-F788-9310B135F1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5126" y="3784642"/>
            <a:ext cx="3811587" cy="1946233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8" name="Picture Placeholder 16">
            <a:extLst>
              <a:ext uri="{FF2B5EF4-FFF2-40B4-BE49-F238E27FC236}">
                <a16:creationId xmlns:a16="http://schemas.microsoft.com/office/drawing/2014/main" id="{61BDAA51-7666-876F-3BA0-27B3CB3EB55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27397" y="1148796"/>
            <a:ext cx="3409541" cy="2186928"/>
          </a:xfrm>
          <a:prstGeom prst="roundRect">
            <a:avLst>
              <a:gd name="adj" fmla="val 11506"/>
            </a:avLst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9" name="Picture Placeholder 16">
            <a:extLst>
              <a:ext uri="{FF2B5EF4-FFF2-40B4-BE49-F238E27FC236}">
                <a16:creationId xmlns:a16="http://schemas.microsoft.com/office/drawing/2014/main" id="{0F642094-48A8-C0E0-239A-6FB095CF343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423684" y="1148796"/>
            <a:ext cx="3409541" cy="2186928"/>
          </a:xfrm>
          <a:prstGeom prst="roundRect">
            <a:avLst>
              <a:gd name="adj" fmla="val 11506"/>
            </a:avLst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50" name="Picture Placeholder 16">
            <a:extLst>
              <a:ext uri="{FF2B5EF4-FFF2-40B4-BE49-F238E27FC236}">
                <a16:creationId xmlns:a16="http://schemas.microsoft.com/office/drawing/2014/main" id="{E4C6B701-5C6F-A883-836B-A71F7067343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827397" y="3542361"/>
            <a:ext cx="3409541" cy="2186928"/>
          </a:xfrm>
          <a:prstGeom prst="roundRect">
            <a:avLst>
              <a:gd name="adj" fmla="val 11506"/>
            </a:avLst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51" name="Picture Placeholder 16">
            <a:extLst>
              <a:ext uri="{FF2B5EF4-FFF2-40B4-BE49-F238E27FC236}">
                <a16:creationId xmlns:a16="http://schemas.microsoft.com/office/drawing/2014/main" id="{E9A484DA-046F-D6AC-C32F-597D6E892B9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423684" y="3542360"/>
            <a:ext cx="3409541" cy="2186928"/>
          </a:xfrm>
          <a:prstGeom prst="roundRect">
            <a:avLst>
              <a:gd name="adj" fmla="val 11506"/>
            </a:avLst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382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grey text with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Top Corners Rounded 9">
            <a:extLst>
              <a:ext uri="{FF2B5EF4-FFF2-40B4-BE49-F238E27FC236}">
                <a16:creationId xmlns:a16="http://schemas.microsoft.com/office/drawing/2014/main" id="{8F9DE5E7-8D26-7F00-A87A-84F8B19D52BF}"/>
              </a:ext>
            </a:extLst>
          </p:cNvPr>
          <p:cNvSpPr/>
          <p:nvPr/>
        </p:nvSpPr>
        <p:spPr>
          <a:xfrm rot="5400000" flipV="1">
            <a:off x="5395686" y="61688"/>
            <a:ext cx="6857999" cy="6734631"/>
          </a:xfrm>
          <a:prstGeom prst="round2SameRect">
            <a:avLst>
              <a:gd name="adj1" fmla="val 14409"/>
              <a:gd name="adj2" fmla="val 0"/>
            </a:avLst>
          </a:prstGeom>
          <a:gradFill>
            <a:gsLst>
              <a:gs pos="0">
                <a:schemeClr val="bg2">
                  <a:lumMod val="90000"/>
                  <a:alpha val="60000"/>
                </a:schemeClr>
              </a:gs>
              <a:gs pos="69000">
                <a:schemeClr val="bg1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0CFFF4C-B0D6-0D75-E6BF-9445C8C5D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126" y="369791"/>
            <a:ext cx="1482336" cy="241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2A4B0A-9C3B-2197-B61E-0C87FC86D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1127125"/>
            <a:ext cx="3817938" cy="1533525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ipsum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331CB8-973A-0C16-3D80-41862634549F}"/>
              </a:ext>
            </a:extLst>
          </p:cNvPr>
          <p:cNvSpPr txBox="1"/>
          <p:nvPr/>
        </p:nvSpPr>
        <p:spPr>
          <a:xfrm>
            <a:off x="14545562" y="4445000"/>
            <a:ext cx="6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en-US" sz="1600" dirty="0" err="1"/>
          </a:p>
        </p:txBody>
      </p:sp>
      <p:grpSp>
        <p:nvGrpSpPr>
          <p:cNvPr id="31" name="Group 57">
            <a:extLst>
              <a:ext uri="{FF2B5EF4-FFF2-40B4-BE49-F238E27FC236}">
                <a16:creationId xmlns:a16="http://schemas.microsoft.com/office/drawing/2014/main" id="{49F67589-C4B9-3106-653B-481C56495B27}"/>
              </a:ext>
            </a:extLst>
          </p:cNvPr>
          <p:cNvGrpSpPr/>
          <p:nvPr/>
        </p:nvGrpSpPr>
        <p:grpSpPr>
          <a:xfrm>
            <a:off x="7069132" y="2267174"/>
            <a:ext cx="5135964" cy="4600913"/>
            <a:chOff x="2497750" y="3860347"/>
            <a:chExt cx="296226" cy="265366"/>
          </a:xfrm>
          <a:gradFill>
            <a:gsLst>
              <a:gs pos="0">
                <a:schemeClr val="bg2">
                  <a:alpha val="50000"/>
                </a:schemeClr>
              </a:gs>
              <a:gs pos="100000">
                <a:schemeClr val="bg2">
                  <a:lumMod val="90000"/>
                  <a:alpha val="50000"/>
                </a:schemeClr>
              </a:gs>
            </a:gsLst>
            <a:lin ang="2700000" scaled="0"/>
          </a:gradFill>
        </p:grpSpPr>
        <p:sp>
          <p:nvSpPr>
            <p:cNvPr id="32" name="Freeform: Shape 58">
              <a:extLst>
                <a:ext uri="{FF2B5EF4-FFF2-40B4-BE49-F238E27FC236}">
                  <a16:creationId xmlns:a16="http://schemas.microsoft.com/office/drawing/2014/main" id="{CC96B1D2-B492-5FC8-EE0B-AE3401AC02EF}"/>
                </a:ext>
              </a:extLst>
            </p:cNvPr>
            <p:cNvSpPr/>
            <p:nvPr/>
          </p:nvSpPr>
          <p:spPr>
            <a:xfrm>
              <a:off x="2642053" y="3860347"/>
              <a:ext cx="151923" cy="151923"/>
            </a:xfrm>
            <a:custGeom>
              <a:avLst/>
              <a:gdLst>
                <a:gd name="connsiteX0" fmla="*/ 151829 w 151923"/>
                <a:gd name="connsiteY0" fmla="*/ 151924 h 151923"/>
                <a:gd name="connsiteX1" fmla="*/ 69628 w 151923"/>
                <a:gd name="connsiteY1" fmla="*/ 151924 h 151923"/>
                <a:gd name="connsiteX2" fmla="*/ 0 w 151923"/>
                <a:gd name="connsiteY2" fmla="*/ 82201 h 151923"/>
                <a:gd name="connsiteX3" fmla="*/ 0 w 151923"/>
                <a:gd name="connsiteY3" fmla="*/ 0 h 151923"/>
                <a:gd name="connsiteX4" fmla="*/ 33433 w 151923"/>
                <a:gd name="connsiteY4" fmla="*/ 0 h 151923"/>
                <a:gd name="connsiteX5" fmla="*/ 33433 w 151923"/>
                <a:gd name="connsiteY5" fmla="*/ 82201 h 151923"/>
                <a:gd name="connsiteX6" fmla="*/ 69723 w 151923"/>
                <a:gd name="connsiteY6" fmla="*/ 118491 h 151923"/>
                <a:gd name="connsiteX7" fmla="*/ 151924 w 151923"/>
                <a:gd name="connsiteY7" fmla="*/ 118491 h 151923"/>
                <a:gd name="connsiteX8" fmla="*/ 151924 w 151923"/>
                <a:gd name="connsiteY8" fmla="*/ 151924 h 151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923">
                  <a:moveTo>
                    <a:pt x="151829" y="151924"/>
                  </a:moveTo>
                  <a:lnTo>
                    <a:pt x="69628" y="151924"/>
                  </a:lnTo>
                  <a:cubicBezTo>
                    <a:pt x="31242" y="151924"/>
                    <a:pt x="0" y="120682"/>
                    <a:pt x="0" y="82201"/>
                  </a:cubicBezTo>
                  <a:lnTo>
                    <a:pt x="0" y="0"/>
                  </a:lnTo>
                  <a:lnTo>
                    <a:pt x="33433" y="0"/>
                  </a:lnTo>
                  <a:lnTo>
                    <a:pt x="33433" y="82201"/>
                  </a:lnTo>
                  <a:cubicBezTo>
                    <a:pt x="33433" y="102203"/>
                    <a:pt x="49721" y="118491"/>
                    <a:pt x="69723" y="118491"/>
                  </a:cubicBezTo>
                  <a:lnTo>
                    <a:pt x="151924" y="118491"/>
                  </a:lnTo>
                  <a:lnTo>
                    <a:pt x="151924" y="15192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59">
              <a:extLst>
                <a:ext uri="{FF2B5EF4-FFF2-40B4-BE49-F238E27FC236}">
                  <a16:creationId xmlns:a16="http://schemas.microsoft.com/office/drawing/2014/main" id="{5F6BEBA3-B643-329D-5C89-42C9743A211C}"/>
                </a:ext>
              </a:extLst>
            </p:cNvPr>
            <p:cNvSpPr/>
            <p:nvPr/>
          </p:nvSpPr>
          <p:spPr>
            <a:xfrm>
              <a:off x="2497750" y="3973885"/>
              <a:ext cx="151923" cy="151828"/>
            </a:xfrm>
            <a:custGeom>
              <a:avLst/>
              <a:gdLst>
                <a:gd name="connsiteX0" fmla="*/ 151924 w 151923"/>
                <a:gd name="connsiteY0" fmla="*/ 151829 h 151828"/>
                <a:gd name="connsiteX1" fmla="*/ 118491 w 151923"/>
                <a:gd name="connsiteY1" fmla="*/ 151829 h 151828"/>
                <a:gd name="connsiteX2" fmla="*/ 118491 w 151923"/>
                <a:gd name="connsiteY2" fmla="*/ 69723 h 151828"/>
                <a:gd name="connsiteX3" fmla="*/ 82201 w 151923"/>
                <a:gd name="connsiteY3" fmla="*/ 33433 h 151828"/>
                <a:gd name="connsiteX4" fmla="*/ 0 w 151923"/>
                <a:gd name="connsiteY4" fmla="*/ 33433 h 151828"/>
                <a:gd name="connsiteX5" fmla="*/ 0 w 151923"/>
                <a:gd name="connsiteY5" fmla="*/ 0 h 151828"/>
                <a:gd name="connsiteX6" fmla="*/ 82201 w 151923"/>
                <a:gd name="connsiteY6" fmla="*/ 0 h 151828"/>
                <a:gd name="connsiteX7" fmla="*/ 151829 w 151923"/>
                <a:gd name="connsiteY7" fmla="*/ 69723 h 151828"/>
                <a:gd name="connsiteX8" fmla="*/ 151829 w 151923"/>
                <a:gd name="connsiteY8" fmla="*/ 151829 h 15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828">
                  <a:moveTo>
                    <a:pt x="151924" y="151829"/>
                  </a:moveTo>
                  <a:lnTo>
                    <a:pt x="118491" y="151829"/>
                  </a:lnTo>
                  <a:lnTo>
                    <a:pt x="118491" y="69723"/>
                  </a:lnTo>
                  <a:cubicBezTo>
                    <a:pt x="118491" y="49720"/>
                    <a:pt x="102203" y="33433"/>
                    <a:pt x="82201" y="33433"/>
                  </a:cubicBezTo>
                  <a:lnTo>
                    <a:pt x="0" y="33433"/>
                  </a:lnTo>
                  <a:lnTo>
                    <a:pt x="0" y="0"/>
                  </a:lnTo>
                  <a:lnTo>
                    <a:pt x="82201" y="0"/>
                  </a:lnTo>
                  <a:cubicBezTo>
                    <a:pt x="120587" y="0"/>
                    <a:pt x="151829" y="31242"/>
                    <a:pt x="151829" y="69723"/>
                  </a:cubicBezTo>
                  <a:lnTo>
                    <a:pt x="151829" y="1518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D7F90B-5036-2E4B-12CE-1A507AB837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8F1DCCA8-30A2-E84A-ACA4-7BB7FA65BB9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E7B6B74-246C-4F19-B4DC-B209CE14AA2E}" type="slidenum">
              <a:rPr lang="sk-SK" smtClean="0"/>
              <a:t>‹#›</a:t>
            </a:fld>
            <a:endParaRPr lang="sk-SK"/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D282350C-452B-C0DD-C38F-F1F0BACD16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28" y="2860966"/>
            <a:ext cx="3811586" cy="568033"/>
          </a:xfrm>
        </p:spPr>
        <p:txBody>
          <a:bodyPr anchor="t"/>
          <a:lstStyle>
            <a:lvl1pPr marL="0" algn="l" defTabSz="914400" rtl="0" eaLnBrk="1" latinLnBrk="0" hangingPunct="1">
              <a:spcAft>
                <a:spcPts val="1563"/>
              </a:spcAft>
              <a:defRPr lang="en-US" sz="2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, libero </a:t>
            </a:r>
            <a:r>
              <a:rPr lang="en-US" dirty="0" err="1"/>
              <a:t>nec</a:t>
            </a:r>
            <a:r>
              <a:rPr lang="en-US" dirty="0"/>
              <a:t> gravida </a:t>
            </a:r>
            <a:r>
              <a:rPr lang="en-US" dirty="0" err="1"/>
              <a:t>suscipit</a:t>
            </a:r>
            <a:endParaRPr lang="en-US" dirty="0"/>
          </a:p>
        </p:txBody>
      </p:sp>
      <p:sp>
        <p:nvSpPr>
          <p:cNvPr id="39" name="Text Placeholder 36">
            <a:extLst>
              <a:ext uri="{FF2B5EF4-FFF2-40B4-BE49-F238E27FC236}">
                <a16:creationId xmlns:a16="http://schemas.microsoft.com/office/drawing/2014/main" id="{B4F932EA-2C9F-3171-F788-9310B135F1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5126" y="3784642"/>
            <a:ext cx="3811587" cy="1946233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9BD942AC-67D3-DA8D-E391-FB8500AEF4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27397" y="1148796"/>
            <a:ext cx="3409541" cy="2186928"/>
          </a:xfrm>
          <a:prstGeom prst="roundRect">
            <a:avLst>
              <a:gd name="adj" fmla="val 11506"/>
            </a:avLst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9" name="Picture Placeholder 16">
            <a:extLst>
              <a:ext uri="{FF2B5EF4-FFF2-40B4-BE49-F238E27FC236}">
                <a16:creationId xmlns:a16="http://schemas.microsoft.com/office/drawing/2014/main" id="{B971AC1E-C0F0-5292-0035-859CA202D67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423684" y="1148796"/>
            <a:ext cx="3409541" cy="2186928"/>
          </a:xfrm>
          <a:prstGeom prst="roundRect">
            <a:avLst>
              <a:gd name="adj" fmla="val 11506"/>
            </a:avLst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EE04BD86-4843-E0B9-CCD9-719AF762B85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827397" y="3542361"/>
            <a:ext cx="7005828" cy="2186928"/>
          </a:xfrm>
          <a:prstGeom prst="roundRect">
            <a:avLst>
              <a:gd name="adj" fmla="val 11506"/>
            </a:avLst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8602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grey text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Top Corners Rounded 9">
            <a:extLst>
              <a:ext uri="{FF2B5EF4-FFF2-40B4-BE49-F238E27FC236}">
                <a16:creationId xmlns:a16="http://schemas.microsoft.com/office/drawing/2014/main" id="{8F9DE5E7-8D26-7F00-A87A-84F8B19D52BF}"/>
              </a:ext>
            </a:extLst>
          </p:cNvPr>
          <p:cNvSpPr/>
          <p:nvPr/>
        </p:nvSpPr>
        <p:spPr>
          <a:xfrm rot="5400000" flipV="1">
            <a:off x="5395686" y="61688"/>
            <a:ext cx="6857999" cy="6734631"/>
          </a:xfrm>
          <a:prstGeom prst="round2SameRect">
            <a:avLst>
              <a:gd name="adj1" fmla="val 14409"/>
              <a:gd name="adj2" fmla="val 0"/>
            </a:avLst>
          </a:prstGeom>
          <a:gradFill>
            <a:gsLst>
              <a:gs pos="0">
                <a:schemeClr val="bg2">
                  <a:lumMod val="90000"/>
                  <a:alpha val="60000"/>
                </a:schemeClr>
              </a:gs>
              <a:gs pos="69000">
                <a:schemeClr val="bg1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0CFFF4C-B0D6-0D75-E6BF-9445C8C5D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126" y="369791"/>
            <a:ext cx="1482336" cy="241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2A4B0A-9C3B-2197-B61E-0C87FC86D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1127125"/>
            <a:ext cx="3817938" cy="1533525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ipsum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331CB8-973A-0C16-3D80-41862634549F}"/>
              </a:ext>
            </a:extLst>
          </p:cNvPr>
          <p:cNvSpPr txBox="1"/>
          <p:nvPr/>
        </p:nvSpPr>
        <p:spPr>
          <a:xfrm>
            <a:off x="14545562" y="4445000"/>
            <a:ext cx="6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en-US" sz="1600" dirty="0" err="1"/>
          </a:p>
        </p:txBody>
      </p:sp>
      <p:grpSp>
        <p:nvGrpSpPr>
          <p:cNvPr id="31" name="Group 57">
            <a:extLst>
              <a:ext uri="{FF2B5EF4-FFF2-40B4-BE49-F238E27FC236}">
                <a16:creationId xmlns:a16="http://schemas.microsoft.com/office/drawing/2014/main" id="{49F67589-C4B9-3106-653B-481C56495B27}"/>
              </a:ext>
            </a:extLst>
          </p:cNvPr>
          <p:cNvGrpSpPr/>
          <p:nvPr/>
        </p:nvGrpSpPr>
        <p:grpSpPr>
          <a:xfrm>
            <a:off x="7069132" y="2267174"/>
            <a:ext cx="5135964" cy="4600913"/>
            <a:chOff x="2497750" y="3860347"/>
            <a:chExt cx="296226" cy="265366"/>
          </a:xfrm>
          <a:gradFill>
            <a:gsLst>
              <a:gs pos="0">
                <a:schemeClr val="bg2">
                  <a:alpha val="50000"/>
                </a:schemeClr>
              </a:gs>
              <a:gs pos="100000">
                <a:schemeClr val="bg2">
                  <a:lumMod val="90000"/>
                  <a:alpha val="50000"/>
                </a:schemeClr>
              </a:gs>
            </a:gsLst>
            <a:lin ang="2700000" scaled="0"/>
          </a:gradFill>
        </p:grpSpPr>
        <p:sp>
          <p:nvSpPr>
            <p:cNvPr id="32" name="Freeform: Shape 58">
              <a:extLst>
                <a:ext uri="{FF2B5EF4-FFF2-40B4-BE49-F238E27FC236}">
                  <a16:creationId xmlns:a16="http://schemas.microsoft.com/office/drawing/2014/main" id="{CC96B1D2-B492-5FC8-EE0B-AE3401AC02EF}"/>
                </a:ext>
              </a:extLst>
            </p:cNvPr>
            <p:cNvSpPr/>
            <p:nvPr/>
          </p:nvSpPr>
          <p:spPr>
            <a:xfrm>
              <a:off x="2642053" y="3860347"/>
              <a:ext cx="151923" cy="151923"/>
            </a:xfrm>
            <a:custGeom>
              <a:avLst/>
              <a:gdLst>
                <a:gd name="connsiteX0" fmla="*/ 151829 w 151923"/>
                <a:gd name="connsiteY0" fmla="*/ 151924 h 151923"/>
                <a:gd name="connsiteX1" fmla="*/ 69628 w 151923"/>
                <a:gd name="connsiteY1" fmla="*/ 151924 h 151923"/>
                <a:gd name="connsiteX2" fmla="*/ 0 w 151923"/>
                <a:gd name="connsiteY2" fmla="*/ 82201 h 151923"/>
                <a:gd name="connsiteX3" fmla="*/ 0 w 151923"/>
                <a:gd name="connsiteY3" fmla="*/ 0 h 151923"/>
                <a:gd name="connsiteX4" fmla="*/ 33433 w 151923"/>
                <a:gd name="connsiteY4" fmla="*/ 0 h 151923"/>
                <a:gd name="connsiteX5" fmla="*/ 33433 w 151923"/>
                <a:gd name="connsiteY5" fmla="*/ 82201 h 151923"/>
                <a:gd name="connsiteX6" fmla="*/ 69723 w 151923"/>
                <a:gd name="connsiteY6" fmla="*/ 118491 h 151923"/>
                <a:gd name="connsiteX7" fmla="*/ 151924 w 151923"/>
                <a:gd name="connsiteY7" fmla="*/ 118491 h 151923"/>
                <a:gd name="connsiteX8" fmla="*/ 151924 w 151923"/>
                <a:gd name="connsiteY8" fmla="*/ 151924 h 151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923">
                  <a:moveTo>
                    <a:pt x="151829" y="151924"/>
                  </a:moveTo>
                  <a:lnTo>
                    <a:pt x="69628" y="151924"/>
                  </a:lnTo>
                  <a:cubicBezTo>
                    <a:pt x="31242" y="151924"/>
                    <a:pt x="0" y="120682"/>
                    <a:pt x="0" y="82201"/>
                  </a:cubicBezTo>
                  <a:lnTo>
                    <a:pt x="0" y="0"/>
                  </a:lnTo>
                  <a:lnTo>
                    <a:pt x="33433" y="0"/>
                  </a:lnTo>
                  <a:lnTo>
                    <a:pt x="33433" y="82201"/>
                  </a:lnTo>
                  <a:cubicBezTo>
                    <a:pt x="33433" y="102203"/>
                    <a:pt x="49721" y="118491"/>
                    <a:pt x="69723" y="118491"/>
                  </a:cubicBezTo>
                  <a:lnTo>
                    <a:pt x="151924" y="118491"/>
                  </a:lnTo>
                  <a:lnTo>
                    <a:pt x="151924" y="15192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59">
              <a:extLst>
                <a:ext uri="{FF2B5EF4-FFF2-40B4-BE49-F238E27FC236}">
                  <a16:creationId xmlns:a16="http://schemas.microsoft.com/office/drawing/2014/main" id="{5F6BEBA3-B643-329D-5C89-42C9743A211C}"/>
                </a:ext>
              </a:extLst>
            </p:cNvPr>
            <p:cNvSpPr/>
            <p:nvPr/>
          </p:nvSpPr>
          <p:spPr>
            <a:xfrm>
              <a:off x="2497750" y="3973885"/>
              <a:ext cx="151923" cy="151828"/>
            </a:xfrm>
            <a:custGeom>
              <a:avLst/>
              <a:gdLst>
                <a:gd name="connsiteX0" fmla="*/ 151924 w 151923"/>
                <a:gd name="connsiteY0" fmla="*/ 151829 h 151828"/>
                <a:gd name="connsiteX1" fmla="*/ 118491 w 151923"/>
                <a:gd name="connsiteY1" fmla="*/ 151829 h 151828"/>
                <a:gd name="connsiteX2" fmla="*/ 118491 w 151923"/>
                <a:gd name="connsiteY2" fmla="*/ 69723 h 151828"/>
                <a:gd name="connsiteX3" fmla="*/ 82201 w 151923"/>
                <a:gd name="connsiteY3" fmla="*/ 33433 h 151828"/>
                <a:gd name="connsiteX4" fmla="*/ 0 w 151923"/>
                <a:gd name="connsiteY4" fmla="*/ 33433 h 151828"/>
                <a:gd name="connsiteX5" fmla="*/ 0 w 151923"/>
                <a:gd name="connsiteY5" fmla="*/ 0 h 151828"/>
                <a:gd name="connsiteX6" fmla="*/ 82201 w 151923"/>
                <a:gd name="connsiteY6" fmla="*/ 0 h 151828"/>
                <a:gd name="connsiteX7" fmla="*/ 151829 w 151923"/>
                <a:gd name="connsiteY7" fmla="*/ 69723 h 151828"/>
                <a:gd name="connsiteX8" fmla="*/ 151829 w 151923"/>
                <a:gd name="connsiteY8" fmla="*/ 151829 h 15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828">
                  <a:moveTo>
                    <a:pt x="151924" y="151829"/>
                  </a:moveTo>
                  <a:lnTo>
                    <a:pt x="118491" y="151829"/>
                  </a:lnTo>
                  <a:lnTo>
                    <a:pt x="118491" y="69723"/>
                  </a:lnTo>
                  <a:cubicBezTo>
                    <a:pt x="118491" y="49720"/>
                    <a:pt x="102203" y="33433"/>
                    <a:pt x="82201" y="33433"/>
                  </a:cubicBezTo>
                  <a:lnTo>
                    <a:pt x="0" y="33433"/>
                  </a:lnTo>
                  <a:lnTo>
                    <a:pt x="0" y="0"/>
                  </a:lnTo>
                  <a:lnTo>
                    <a:pt x="82201" y="0"/>
                  </a:lnTo>
                  <a:cubicBezTo>
                    <a:pt x="120587" y="0"/>
                    <a:pt x="151829" y="31242"/>
                    <a:pt x="151829" y="69723"/>
                  </a:cubicBezTo>
                  <a:lnTo>
                    <a:pt x="151829" y="1518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D7F90B-5036-2E4B-12CE-1A507AB837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8F1DCCA8-30A2-E84A-ACA4-7BB7FA65BB9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E7B6B74-246C-4F19-B4DC-B209CE14AA2E}" type="slidenum">
              <a:rPr lang="sk-SK" smtClean="0"/>
              <a:t>‹#›</a:t>
            </a:fld>
            <a:endParaRPr lang="sk-SK"/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D282350C-452B-C0DD-C38F-F1F0BACD16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28" y="2860966"/>
            <a:ext cx="3811586" cy="568033"/>
          </a:xfrm>
        </p:spPr>
        <p:txBody>
          <a:bodyPr anchor="t"/>
          <a:lstStyle>
            <a:lvl1pPr marL="0" algn="l" defTabSz="914400" rtl="0" eaLnBrk="1" latinLnBrk="0" hangingPunct="1">
              <a:spcAft>
                <a:spcPts val="1563"/>
              </a:spcAft>
              <a:defRPr lang="en-US" sz="2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, libero </a:t>
            </a:r>
            <a:r>
              <a:rPr lang="en-US" dirty="0" err="1"/>
              <a:t>nec</a:t>
            </a:r>
            <a:r>
              <a:rPr lang="en-US" dirty="0"/>
              <a:t> gravida </a:t>
            </a:r>
            <a:r>
              <a:rPr lang="en-US" dirty="0" err="1"/>
              <a:t>suscipit</a:t>
            </a:r>
            <a:endParaRPr lang="en-US" dirty="0"/>
          </a:p>
        </p:txBody>
      </p:sp>
      <p:sp>
        <p:nvSpPr>
          <p:cNvPr id="39" name="Text Placeholder 36">
            <a:extLst>
              <a:ext uri="{FF2B5EF4-FFF2-40B4-BE49-F238E27FC236}">
                <a16:creationId xmlns:a16="http://schemas.microsoft.com/office/drawing/2014/main" id="{B4F932EA-2C9F-3171-F788-9310B135F1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5126" y="3784642"/>
            <a:ext cx="3811587" cy="1946233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9" name="Picture Placeholder 16">
            <a:extLst>
              <a:ext uri="{FF2B5EF4-FFF2-40B4-BE49-F238E27FC236}">
                <a16:creationId xmlns:a16="http://schemas.microsoft.com/office/drawing/2014/main" id="{0F642094-48A8-C0E0-239A-6FB095CF343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423684" y="1148796"/>
            <a:ext cx="3409541" cy="4602163"/>
          </a:xfrm>
          <a:prstGeom prst="roundRect">
            <a:avLst>
              <a:gd name="adj" fmla="val 7222"/>
            </a:avLst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9" name="Picture Placeholder 16">
            <a:extLst>
              <a:ext uri="{FF2B5EF4-FFF2-40B4-BE49-F238E27FC236}">
                <a16:creationId xmlns:a16="http://schemas.microsoft.com/office/drawing/2014/main" id="{DD6DA48A-B18A-15D5-8918-501246405E9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827397" y="1148796"/>
            <a:ext cx="3409541" cy="4602163"/>
          </a:xfrm>
          <a:prstGeom prst="roundRect">
            <a:avLst>
              <a:gd name="adj" fmla="val 7222"/>
            </a:avLst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5355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grey text with 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Top Corners Rounded 9">
            <a:extLst>
              <a:ext uri="{FF2B5EF4-FFF2-40B4-BE49-F238E27FC236}">
                <a16:creationId xmlns:a16="http://schemas.microsoft.com/office/drawing/2014/main" id="{8F9DE5E7-8D26-7F00-A87A-84F8B19D52BF}"/>
              </a:ext>
            </a:extLst>
          </p:cNvPr>
          <p:cNvSpPr/>
          <p:nvPr/>
        </p:nvSpPr>
        <p:spPr>
          <a:xfrm rot="5400000" flipV="1">
            <a:off x="5395686" y="61688"/>
            <a:ext cx="6857999" cy="6734631"/>
          </a:xfrm>
          <a:prstGeom prst="round2SameRect">
            <a:avLst>
              <a:gd name="adj1" fmla="val 14409"/>
              <a:gd name="adj2" fmla="val 0"/>
            </a:avLst>
          </a:prstGeom>
          <a:gradFill>
            <a:gsLst>
              <a:gs pos="0">
                <a:schemeClr val="bg2">
                  <a:lumMod val="90000"/>
                  <a:alpha val="60000"/>
                </a:schemeClr>
              </a:gs>
              <a:gs pos="69000">
                <a:schemeClr val="bg1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0CFFF4C-B0D6-0D75-E6BF-9445C8C5D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126" y="369791"/>
            <a:ext cx="1482336" cy="241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2A4B0A-9C3B-2197-B61E-0C87FC86D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1127125"/>
            <a:ext cx="3817938" cy="1533525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ipsum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331CB8-973A-0C16-3D80-41862634549F}"/>
              </a:ext>
            </a:extLst>
          </p:cNvPr>
          <p:cNvSpPr txBox="1"/>
          <p:nvPr/>
        </p:nvSpPr>
        <p:spPr>
          <a:xfrm>
            <a:off x="14545562" y="4445000"/>
            <a:ext cx="6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en-US" sz="1600" dirty="0" err="1"/>
          </a:p>
        </p:txBody>
      </p:sp>
      <p:grpSp>
        <p:nvGrpSpPr>
          <p:cNvPr id="31" name="Group 57">
            <a:extLst>
              <a:ext uri="{FF2B5EF4-FFF2-40B4-BE49-F238E27FC236}">
                <a16:creationId xmlns:a16="http://schemas.microsoft.com/office/drawing/2014/main" id="{49F67589-C4B9-3106-653B-481C56495B27}"/>
              </a:ext>
            </a:extLst>
          </p:cNvPr>
          <p:cNvGrpSpPr/>
          <p:nvPr/>
        </p:nvGrpSpPr>
        <p:grpSpPr>
          <a:xfrm>
            <a:off x="7069132" y="2267174"/>
            <a:ext cx="5135964" cy="4600913"/>
            <a:chOff x="2497750" y="3860347"/>
            <a:chExt cx="296226" cy="265366"/>
          </a:xfrm>
          <a:gradFill>
            <a:gsLst>
              <a:gs pos="0">
                <a:schemeClr val="bg2">
                  <a:alpha val="50000"/>
                </a:schemeClr>
              </a:gs>
              <a:gs pos="100000">
                <a:schemeClr val="bg2">
                  <a:lumMod val="90000"/>
                  <a:alpha val="50000"/>
                </a:schemeClr>
              </a:gs>
            </a:gsLst>
            <a:lin ang="2700000" scaled="0"/>
          </a:gradFill>
        </p:grpSpPr>
        <p:sp>
          <p:nvSpPr>
            <p:cNvPr id="32" name="Freeform: Shape 58">
              <a:extLst>
                <a:ext uri="{FF2B5EF4-FFF2-40B4-BE49-F238E27FC236}">
                  <a16:creationId xmlns:a16="http://schemas.microsoft.com/office/drawing/2014/main" id="{CC96B1D2-B492-5FC8-EE0B-AE3401AC02EF}"/>
                </a:ext>
              </a:extLst>
            </p:cNvPr>
            <p:cNvSpPr/>
            <p:nvPr/>
          </p:nvSpPr>
          <p:spPr>
            <a:xfrm>
              <a:off x="2642053" y="3860347"/>
              <a:ext cx="151923" cy="151923"/>
            </a:xfrm>
            <a:custGeom>
              <a:avLst/>
              <a:gdLst>
                <a:gd name="connsiteX0" fmla="*/ 151829 w 151923"/>
                <a:gd name="connsiteY0" fmla="*/ 151924 h 151923"/>
                <a:gd name="connsiteX1" fmla="*/ 69628 w 151923"/>
                <a:gd name="connsiteY1" fmla="*/ 151924 h 151923"/>
                <a:gd name="connsiteX2" fmla="*/ 0 w 151923"/>
                <a:gd name="connsiteY2" fmla="*/ 82201 h 151923"/>
                <a:gd name="connsiteX3" fmla="*/ 0 w 151923"/>
                <a:gd name="connsiteY3" fmla="*/ 0 h 151923"/>
                <a:gd name="connsiteX4" fmla="*/ 33433 w 151923"/>
                <a:gd name="connsiteY4" fmla="*/ 0 h 151923"/>
                <a:gd name="connsiteX5" fmla="*/ 33433 w 151923"/>
                <a:gd name="connsiteY5" fmla="*/ 82201 h 151923"/>
                <a:gd name="connsiteX6" fmla="*/ 69723 w 151923"/>
                <a:gd name="connsiteY6" fmla="*/ 118491 h 151923"/>
                <a:gd name="connsiteX7" fmla="*/ 151924 w 151923"/>
                <a:gd name="connsiteY7" fmla="*/ 118491 h 151923"/>
                <a:gd name="connsiteX8" fmla="*/ 151924 w 151923"/>
                <a:gd name="connsiteY8" fmla="*/ 151924 h 151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923">
                  <a:moveTo>
                    <a:pt x="151829" y="151924"/>
                  </a:moveTo>
                  <a:lnTo>
                    <a:pt x="69628" y="151924"/>
                  </a:lnTo>
                  <a:cubicBezTo>
                    <a:pt x="31242" y="151924"/>
                    <a:pt x="0" y="120682"/>
                    <a:pt x="0" y="82201"/>
                  </a:cubicBezTo>
                  <a:lnTo>
                    <a:pt x="0" y="0"/>
                  </a:lnTo>
                  <a:lnTo>
                    <a:pt x="33433" y="0"/>
                  </a:lnTo>
                  <a:lnTo>
                    <a:pt x="33433" y="82201"/>
                  </a:lnTo>
                  <a:cubicBezTo>
                    <a:pt x="33433" y="102203"/>
                    <a:pt x="49721" y="118491"/>
                    <a:pt x="69723" y="118491"/>
                  </a:cubicBezTo>
                  <a:lnTo>
                    <a:pt x="151924" y="118491"/>
                  </a:lnTo>
                  <a:lnTo>
                    <a:pt x="151924" y="15192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59">
              <a:extLst>
                <a:ext uri="{FF2B5EF4-FFF2-40B4-BE49-F238E27FC236}">
                  <a16:creationId xmlns:a16="http://schemas.microsoft.com/office/drawing/2014/main" id="{5F6BEBA3-B643-329D-5C89-42C9743A211C}"/>
                </a:ext>
              </a:extLst>
            </p:cNvPr>
            <p:cNvSpPr/>
            <p:nvPr/>
          </p:nvSpPr>
          <p:spPr>
            <a:xfrm>
              <a:off x="2497750" y="3973885"/>
              <a:ext cx="151923" cy="151828"/>
            </a:xfrm>
            <a:custGeom>
              <a:avLst/>
              <a:gdLst>
                <a:gd name="connsiteX0" fmla="*/ 151924 w 151923"/>
                <a:gd name="connsiteY0" fmla="*/ 151829 h 151828"/>
                <a:gd name="connsiteX1" fmla="*/ 118491 w 151923"/>
                <a:gd name="connsiteY1" fmla="*/ 151829 h 151828"/>
                <a:gd name="connsiteX2" fmla="*/ 118491 w 151923"/>
                <a:gd name="connsiteY2" fmla="*/ 69723 h 151828"/>
                <a:gd name="connsiteX3" fmla="*/ 82201 w 151923"/>
                <a:gd name="connsiteY3" fmla="*/ 33433 h 151828"/>
                <a:gd name="connsiteX4" fmla="*/ 0 w 151923"/>
                <a:gd name="connsiteY4" fmla="*/ 33433 h 151828"/>
                <a:gd name="connsiteX5" fmla="*/ 0 w 151923"/>
                <a:gd name="connsiteY5" fmla="*/ 0 h 151828"/>
                <a:gd name="connsiteX6" fmla="*/ 82201 w 151923"/>
                <a:gd name="connsiteY6" fmla="*/ 0 h 151828"/>
                <a:gd name="connsiteX7" fmla="*/ 151829 w 151923"/>
                <a:gd name="connsiteY7" fmla="*/ 69723 h 151828"/>
                <a:gd name="connsiteX8" fmla="*/ 151829 w 151923"/>
                <a:gd name="connsiteY8" fmla="*/ 151829 h 15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828">
                  <a:moveTo>
                    <a:pt x="151924" y="151829"/>
                  </a:moveTo>
                  <a:lnTo>
                    <a:pt x="118491" y="151829"/>
                  </a:lnTo>
                  <a:lnTo>
                    <a:pt x="118491" y="69723"/>
                  </a:lnTo>
                  <a:cubicBezTo>
                    <a:pt x="118491" y="49720"/>
                    <a:pt x="102203" y="33433"/>
                    <a:pt x="82201" y="33433"/>
                  </a:cubicBezTo>
                  <a:lnTo>
                    <a:pt x="0" y="33433"/>
                  </a:lnTo>
                  <a:lnTo>
                    <a:pt x="0" y="0"/>
                  </a:lnTo>
                  <a:lnTo>
                    <a:pt x="82201" y="0"/>
                  </a:lnTo>
                  <a:cubicBezTo>
                    <a:pt x="120587" y="0"/>
                    <a:pt x="151829" y="31242"/>
                    <a:pt x="151829" y="69723"/>
                  </a:cubicBezTo>
                  <a:lnTo>
                    <a:pt x="151829" y="1518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D7F90B-5036-2E4B-12CE-1A507AB837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8F1DCCA8-30A2-E84A-ACA4-7BB7FA65BB9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E7B6B74-246C-4F19-B4DC-B209CE14AA2E}" type="slidenum">
              <a:rPr lang="sk-SK" smtClean="0"/>
              <a:t>‹#›</a:t>
            </a:fld>
            <a:endParaRPr lang="sk-SK"/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D282350C-452B-C0DD-C38F-F1F0BACD16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28" y="2860966"/>
            <a:ext cx="3811586" cy="568033"/>
          </a:xfrm>
        </p:spPr>
        <p:txBody>
          <a:bodyPr anchor="t"/>
          <a:lstStyle>
            <a:lvl1pPr marL="0" algn="l" defTabSz="914400" rtl="0" eaLnBrk="1" latinLnBrk="0" hangingPunct="1">
              <a:spcAft>
                <a:spcPts val="1563"/>
              </a:spcAft>
              <a:defRPr lang="en-US" sz="2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, libero </a:t>
            </a:r>
            <a:r>
              <a:rPr lang="en-US" dirty="0" err="1"/>
              <a:t>nec</a:t>
            </a:r>
            <a:r>
              <a:rPr lang="en-US" dirty="0"/>
              <a:t> gravida </a:t>
            </a:r>
            <a:r>
              <a:rPr lang="en-US" dirty="0" err="1"/>
              <a:t>suscipit</a:t>
            </a:r>
            <a:endParaRPr lang="en-US" dirty="0"/>
          </a:p>
        </p:txBody>
      </p:sp>
      <p:sp>
        <p:nvSpPr>
          <p:cNvPr id="39" name="Text Placeholder 36">
            <a:extLst>
              <a:ext uri="{FF2B5EF4-FFF2-40B4-BE49-F238E27FC236}">
                <a16:creationId xmlns:a16="http://schemas.microsoft.com/office/drawing/2014/main" id="{B4F932EA-2C9F-3171-F788-9310B135F1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5126" y="3784642"/>
            <a:ext cx="3811587" cy="1946233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Picture Placeholder 16">
            <a:extLst>
              <a:ext uri="{FF2B5EF4-FFF2-40B4-BE49-F238E27FC236}">
                <a16:creationId xmlns:a16="http://schemas.microsoft.com/office/drawing/2014/main" id="{A0EE987B-630A-CAC7-2410-A55434942F2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827397" y="1148796"/>
            <a:ext cx="6999475" cy="4602163"/>
          </a:xfrm>
          <a:prstGeom prst="roundRect">
            <a:avLst>
              <a:gd name="adj" fmla="val 7636"/>
            </a:avLst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55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E240C3-0804-334A-5083-B8D6ED2575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Rectangle: Single Corner Rounded 4">
            <a:extLst>
              <a:ext uri="{FF2B5EF4-FFF2-40B4-BE49-F238E27FC236}">
                <a16:creationId xmlns:a16="http://schemas.microsoft.com/office/drawing/2014/main" id="{584A7F14-D0C1-6825-1565-A3508E5BE936}"/>
              </a:ext>
            </a:extLst>
          </p:cNvPr>
          <p:cNvSpPr/>
          <p:nvPr/>
        </p:nvSpPr>
        <p:spPr>
          <a:xfrm rot="16200000">
            <a:off x="2058591" y="1038312"/>
            <a:ext cx="5297799" cy="6341582"/>
          </a:xfrm>
          <a:prstGeom prst="round1Rect">
            <a:avLst>
              <a:gd name="adj" fmla="val 38254"/>
            </a:avLst>
          </a:prstGeom>
          <a:gradFill>
            <a:gsLst>
              <a:gs pos="0">
                <a:schemeClr val="bg2">
                  <a:lumMod val="90000"/>
                  <a:alpha val="60000"/>
                </a:schemeClr>
              </a:gs>
              <a:gs pos="69000">
                <a:schemeClr val="bg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CA49630-9549-403A-5893-66657EB3E955}"/>
              </a:ext>
            </a:extLst>
          </p:cNvPr>
          <p:cNvGrpSpPr/>
          <p:nvPr/>
        </p:nvGrpSpPr>
        <p:grpSpPr>
          <a:xfrm>
            <a:off x="7053262" y="4310703"/>
            <a:ext cx="5138738" cy="4603398"/>
            <a:chOff x="2497750" y="3860347"/>
            <a:chExt cx="296226" cy="265366"/>
          </a:xfrm>
          <a:gradFill>
            <a:gsLst>
              <a:gs pos="0">
                <a:schemeClr val="bg2">
                  <a:alpha val="50000"/>
                </a:schemeClr>
              </a:gs>
              <a:gs pos="100000">
                <a:schemeClr val="bg2">
                  <a:lumMod val="90000"/>
                  <a:alpha val="50000"/>
                </a:schemeClr>
              </a:gs>
            </a:gsLst>
            <a:lin ang="2700000" scaled="0"/>
          </a:gra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BF505CA-041F-2119-D680-C1F8E4BE9190}"/>
                </a:ext>
              </a:extLst>
            </p:cNvPr>
            <p:cNvSpPr/>
            <p:nvPr/>
          </p:nvSpPr>
          <p:spPr>
            <a:xfrm>
              <a:off x="2642053" y="3860347"/>
              <a:ext cx="151923" cy="151923"/>
            </a:xfrm>
            <a:custGeom>
              <a:avLst/>
              <a:gdLst>
                <a:gd name="connsiteX0" fmla="*/ 151829 w 151923"/>
                <a:gd name="connsiteY0" fmla="*/ 151924 h 151923"/>
                <a:gd name="connsiteX1" fmla="*/ 69628 w 151923"/>
                <a:gd name="connsiteY1" fmla="*/ 151924 h 151923"/>
                <a:gd name="connsiteX2" fmla="*/ 0 w 151923"/>
                <a:gd name="connsiteY2" fmla="*/ 82201 h 151923"/>
                <a:gd name="connsiteX3" fmla="*/ 0 w 151923"/>
                <a:gd name="connsiteY3" fmla="*/ 0 h 151923"/>
                <a:gd name="connsiteX4" fmla="*/ 33433 w 151923"/>
                <a:gd name="connsiteY4" fmla="*/ 0 h 151923"/>
                <a:gd name="connsiteX5" fmla="*/ 33433 w 151923"/>
                <a:gd name="connsiteY5" fmla="*/ 82201 h 151923"/>
                <a:gd name="connsiteX6" fmla="*/ 69723 w 151923"/>
                <a:gd name="connsiteY6" fmla="*/ 118491 h 151923"/>
                <a:gd name="connsiteX7" fmla="*/ 151924 w 151923"/>
                <a:gd name="connsiteY7" fmla="*/ 118491 h 151923"/>
                <a:gd name="connsiteX8" fmla="*/ 151924 w 151923"/>
                <a:gd name="connsiteY8" fmla="*/ 151924 h 151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923">
                  <a:moveTo>
                    <a:pt x="151829" y="151924"/>
                  </a:moveTo>
                  <a:lnTo>
                    <a:pt x="69628" y="151924"/>
                  </a:lnTo>
                  <a:cubicBezTo>
                    <a:pt x="31242" y="151924"/>
                    <a:pt x="0" y="120682"/>
                    <a:pt x="0" y="82201"/>
                  </a:cubicBezTo>
                  <a:lnTo>
                    <a:pt x="0" y="0"/>
                  </a:lnTo>
                  <a:lnTo>
                    <a:pt x="33433" y="0"/>
                  </a:lnTo>
                  <a:lnTo>
                    <a:pt x="33433" y="82201"/>
                  </a:lnTo>
                  <a:cubicBezTo>
                    <a:pt x="33433" y="102203"/>
                    <a:pt x="49721" y="118491"/>
                    <a:pt x="69723" y="118491"/>
                  </a:cubicBezTo>
                  <a:lnTo>
                    <a:pt x="151924" y="118491"/>
                  </a:lnTo>
                  <a:lnTo>
                    <a:pt x="151924" y="151924"/>
                  </a:lnTo>
                  <a:close/>
                </a:path>
              </a:pathLst>
            </a:custGeom>
            <a:gradFill>
              <a:gsLst>
                <a:gs pos="0">
                  <a:srgbClr val="B7D231"/>
                </a:gs>
                <a:gs pos="96000">
                  <a:srgbClr val="5DA037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en-US" sz="2800" dirty="0">
                <a:solidFill>
                  <a:schemeClr val="bg1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B04FBA0-F3C1-7A48-1685-5DA157970F54}"/>
                </a:ext>
              </a:extLst>
            </p:cNvPr>
            <p:cNvSpPr/>
            <p:nvPr/>
          </p:nvSpPr>
          <p:spPr>
            <a:xfrm>
              <a:off x="2497750" y="3973885"/>
              <a:ext cx="151923" cy="151828"/>
            </a:xfrm>
            <a:custGeom>
              <a:avLst/>
              <a:gdLst>
                <a:gd name="connsiteX0" fmla="*/ 151924 w 151923"/>
                <a:gd name="connsiteY0" fmla="*/ 151829 h 151828"/>
                <a:gd name="connsiteX1" fmla="*/ 118491 w 151923"/>
                <a:gd name="connsiteY1" fmla="*/ 151829 h 151828"/>
                <a:gd name="connsiteX2" fmla="*/ 118491 w 151923"/>
                <a:gd name="connsiteY2" fmla="*/ 69723 h 151828"/>
                <a:gd name="connsiteX3" fmla="*/ 82201 w 151923"/>
                <a:gd name="connsiteY3" fmla="*/ 33433 h 151828"/>
                <a:gd name="connsiteX4" fmla="*/ 0 w 151923"/>
                <a:gd name="connsiteY4" fmla="*/ 33433 h 151828"/>
                <a:gd name="connsiteX5" fmla="*/ 0 w 151923"/>
                <a:gd name="connsiteY5" fmla="*/ 0 h 151828"/>
                <a:gd name="connsiteX6" fmla="*/ 82201 w 151923"/>
                <a:gd name="connsiteY6" fmla="*/ 0 h 151828"/>
                <a:gd name="connsiteX7" fmla="*/ 151829 w 151923"/>
                <a:gd name="connsiteY7" fmla="*/ 69723 h 151828"/>
                <a:gd name="connsiteX8" fmla="*/ 151829 w 151923"/>
                <a:gd name="connsiteY8" fmla="*/ 151829 h 15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828">
                  <a:moveTo>
                    <a:pt x="151924" y="151829"/>
                  </a:moveTo>
                  <a:lnTo>
                    <a:pt x="118491" y="151829"/>
                  </a:lnTo>
                  <a:lnTo>
                    <a:pt x="118491" y="69723"/>
                  </a:lnTo>
                  <a:cubicBezTo>
                    <a:pt x="118491" y="49720"/>
                    <a:pt x="102203" y="33433"/>
                    <a:pt x="82201" y="33433"/>
                  </a:cubicBezTo>
                  <a:lnTo>
                    <a:pt x="0" y="33433"/>
                  </a:lnTo>
                  <a:lnTo>
                    <a:pt x="0" y="0"/>
                  </a:lnTo>
                  <a:lnTo>
                    <a:pt x="82201" y="0"/>
                  </a:lnTo>
                  <a:cubicBezTo>
                    <a:pt x="120587" y="0"/>
                    <a:pt x="151829" y="31242"/>
                    <a:pt x="151829" y="69723"/>
                  </a:cubicBezTo>
                  <a:lnTo>
                    <a:pt x="151829" y="151829"/>
                  </a:lnTo>
                  <a:close/>
                </a:path>
              </a:pathLst>
            </a:custGeom>
            <a:gradFill>
              <a:gsLst>
                <a:gs pos="0">
                  <a:srgbClr val="B7D231"/>
                </a:gs>
                <a:gs pos="96000">
                  <a:srgbClr val="5DA037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en-US" sz="2800" dirty="0">
                <a:solidFill>
                  <a:schemeClr val="bg1"/>
                </a:solidFill>
                <a:latin typeface="Segoe UI" panose="020B0502040204020203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50F03F5-D290-E22B-A681-E1FD16E8054F}"/>
              </a:ext>
            </a:extLst>
          </p:cNvPr>
          <p:cNvGrpSpPr/>
          <p:nvPr/>
        </p:nvGrpSpPr>
        <p:grpSpPr>
          <a:xfrm>
            <a:off x="8085932" y="-284895"/>
            <a:ext cx="5138738" cy="4603398"/>
            <a:chOff x="2497750" y="3860347"/>
            <a:chExt cx="296226" cy="265366"/>
          </a:xfrm>
          <a:gradFill>
            <a:gsLst>
              <a:gs pos="0">
                <a:schemeClr val="bg2">
                  <a:alpha val="50000"/>
                </a:schemeClr>
              </a:gs>
              <a:gs pos="100000">
                <a:schemeClr val="bg2">
                  <a:lumMod val="90000"/>
                  <a:alpha val="50000"/>
                </a:schemeClr>
              </a:gs>
            </a:gsLst>
            <a:lin ang="2700000" scaled="0"/>
          </a:gra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43BC397-EAE8-4D7C-3266-A2BD1DC445C8}"/>
                </a:ext>
              </a:extLst>
            </p:cNvPr>
            <p:cNvSpPr/>
            <p:nvPr/>
          </p:nvSpPr>
          <p:spPr>
            <a:xfrm>
              <a:off x="2642053" y="3860347"/>
              <a:ext cx="151923" cy="151923"/>
            </a:xfrm>
            <a:custGeom>
              <a:avLst/>
              <a:gdLst>
                <a:gd name="connsiteX0" fmla="*/ 151829 w 151923"/>
                <a:gd name="connsiteY0" fmla="*/ 151924 h 151923"/>
                <a:gd name="connsiteX1" fmla="*/ 69628 w 151923"/>
                <a:gd name="connsiteY1" fmla="*/ 151924 h 151923"/>
                <a:gd name="connsiteX2" fmla="*/ 0 w 151923"/>
                <a:gd name="connsiteY2" fmla="*/ 82201 h 151923"/>
                <a:gd name="connsiteX3" fmla="*/ 0 w 151923"/>
                <a:gd name="connsiteY3" fmla="*/ 0 h 151923"/>
                <a:gd name="connsiteX4" fmla="*/ 33433 w 151923"/>
                <a:gd name="connsiteY4" fmla="*/ 0 h 151923"/>
                <a:gd name="connsiteX5" fmla="*/ 33433 w 151923"/>
                <a:gd name="connsiteY5" fmla="*/ 82201 h 151923"/>
                <a:gd name="connsiteX6" fmla="*/ 69723 w 151923"/>
                <a:gd name="connsiteY6" fmla="*/ 118491 h 151923"/>
                <a:gd name="connsiteX7" fmla="*/ 151924 w 151923"/>
                <a:gd name="connsiteY7" fmla="*/ 118491 h 151923"/>
                <a:gd name="connsiteX8" fmla="*/ 151924 w 151923"/>
                <a:gd name="connsiteY8" fmla="*/ 151924 h 151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923">
                  <a:moveTo>
                    <a:pt x="151829" y="151924"/>
                  </a:moveTo>
                  <a:lnTo>
                    <a:pt x="69628" y="151924"/>
                  </a:lnTo>
                  <a:cubicBezTo>
                    <a:pt x="31242" y="151924"/>
                    <a:pt x="0" y="120682"/>
                    <a:pt x="0" y="82201"/>
                  </a:cubicBezTo>
                  <a:lnTo>
                    <a:pt x="0" y="0"/>
                  </a:lnTo>
                  <a:lnTo>
                    <a:pt x="33433" y="0"/>
                  </a:lnTo>
                  <a:lnTo>
                    <a:pt x="33433" y="82201"/>
                  </a:lnTo>
                  <a:cubicBezTo>
                    <a:pt x="33433" y="102203"/>
                    <a:pt x="49721" y="118491"/>
                    <a:pt x="69723" y="118491"/>
                  </a:cubicBezTo>
                  <a:lnTo>
                    <a:pt x="151924" y="118491"/>
                  </a:lnTo>
                  <a:lnTo>
                    <a:pt x="151924" y="151924"/>
                  </a:lnTo>
                  <a:close/>
                </a:path>
              </a:pathLst>
            </a:custGeom>
            <a:gradFill>
              <a:gsLst>
                <a:gs pos="0">
                  <a:srgbClr val="347FD5"/>
                </a:gs>
                <a:gs pos="89000">
                  <a:srgbClr val="00428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400" dirty="0">
                <a:solidFill>
                  <a:schemeClr val="lt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03AA692-68BE-584B-F491-61C3A451CD9C}"/>
                </a:ext>
              </a:extLst>
            </p:cNvPr>
            <p:cNvSpPr/>
            <p:nvPr/>
          </p:nvSpPr>
          <p:spPr>
            <a:xfrm>
              <a:off x="2497750" y="3973885"/>
              <a:ext cx="151923" cy="151828"/>
            </a:xfrm>
            <a:custGeom>
              <a:avLst/>
              <a:gdLst>
                <a:gd name="connsiteX0" fmla="*/ 151924 w 151923"/>
                <a:gd name="connsiteY0" fmla="*/ 151829 h 151828"/>
                <a:gd name="connsiteX1" fmla="*/ 118491 w 151923"/>
                <a:gd name="connsiteY1" fmla="*/ 151829 h 151828"/>
                <a:gd name="connsiteX2" fmla="*/ 118491 w 151923"/>
                <a:gd name="connsiteY2" fmla="*/ 69723 h 151828"/>
                <a:gd name="connsiteX3" fmla="*/ 82201 w 151923"/>
                <a:gd name="connsiteY3" fmla="*/ 33433 h 151828"/>
                <a:gd name="connsiteX4" fmla="*/ 0 w 151923"/>
                <a:gd name="connsiteY4" fmla="*/ 33433 h 151828"/>
                <a:gd name="connsiteX5" fmla="*/ 0 w 151923"/>
                <a:gd name="connsiteY5" fmla="*/ 0 h 151828"/>
                <a:gd name="connsiteX6" fmla="*/ 82201 w 151923"/>
                <a:gd name="connsiteY6" fmla="*/ 0 h 151828"/>
                <a:gd name="connsiteX7" fmla="*/ 151829 w 151923"/>
                <a:gd name="connsiteY7" fmla="*/ 69723 h 151828"/>
                <a:gd name="connsiteX8" fmla="*/ 151829 w 151923"/>
                <a:gd name="connsiteY8" fmla="*/ 151829 h 15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828">
                  <a:moveTo>
                    <a:pt x="151924" y="151829"/>
                  </a:moveTo>
                  <a:lnTo>
                    <a:pt x="118491" y="151829"/>
                  </a:lnTo>
                  <a:lnTo>
                    <a:pt x="118491" y="69723"/>
                  </a:lnTo>
                  <a:cubicBezTo>
                    <a:pt x="118491" y="49720"/>
                    <a:pt x="102203" y="33433"/>
                    <a:pt x="82201" y="33433"/>
                  </a:cubicBezTo>
                  <a:lnTo>
                    <a:pt x="0" y="33433"/>
                  </a:lnTo>
                  <a:lnTo>
                    <a:pt x="0" y="0"/>
                  </a:lnTo>
                  <a:lnTo>
                    <a:pt x="82201" y="0"/>
                  </a:lnTo>
                  <a:cubicBezTo>
                    <a:pt x="120587" y="0"/>
                    <a:pt x="151829" y="31242"/>
                    <a:pt x="151829" y="69723"/>
                  </a:cubicBezTo>
                  <a:lnTo>
                    <a:pt x="151829" y="151829"/>
                  </a:lnTo>
                  <a:close/>
                </a:path>
              </a:pathLst>
            </a:custGeom>
            <a:gradFill>
              <a:gsLst>
                <a:gs pos="0">
                  <a:srgbClr val="347FD5"/>
                </a:gs>
                <a:gs pos="89000">
                  <a:srgbClr val="00428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400" dirty="0">
                <a:solidFill>
                  <a:schemeClr val="lt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4DE4EAD-854A-8A5E-50BC-16277A86B9AC}"/>
              </a:ext>
            </a:extLst>
          </p:cNvPr>
          <p:cNvGrpSpPr/>
          <p:nvPr/>
        </p:nvGrpSpPr>
        <p:grpSpPr>
          <a:xfrm>
            <a:off x="5450470" y="-2912557"/>
            <a:ext cx="5138738" cy="4603398"/>
            <a:chOff x="2497750" y="3860347"/>
            <a:chExt cx="296226" cy="265366"/>
          </a:xfrm>
          <a:gradFill>
            <a:gsLst>
              <a:gs pos="0">
                <a:schemeClr val="bg2">
                  <a:alpha val="50000"/>
                </a:schemeClr>
              </a:gs>
              <a:gs pos="100000">
                <a:schemeClr val="bg2">
                  <a:lumMod val="90000"/>
                  <a:alpha val="50000"/>
                </a:schemeClr>
              </a:gs>
            </a:gsLst>
            <a:lin ang="2700000" scaled="0"/>
          </a:gra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E839F32-E1BB-B7DC-7F44-4CE04E1AB27A}"/>
                </a:ext>
              </a:extLst>
            </p:cNvPr>
            <p:cNvSpPr/>
            <p:nvPr/>
          </p:nvSpPr>
          <p:spPr>
            <a:xfrm>
              <a:off x="2642053" y="3860347"/>
              <a:ext cx="151923" cy="151923"/>
            </a:xfrm>
            <a:custGeom>
              <a:avLst/>
              <a:gdLst>
                <a:gd name="connsiteX0" fmla="*/ 151829 w 151923"/>
                <a:gd name="connsiteY0" fmla="*/ 151924 h 151923"/>
                <a:gd name="connsiteX1" fmla="*/ 69628 w 151923"/>
                <a:gd name="connsiteY1" fmla="*/ 151924 h 151923"/>
                <a:gd name="connsiteX2" fmla="*/ 0 w 151923"/>
                <a:gd name="connsiteY2" fmla="*/ 82201 h 151923"/>
                <a:gd name="connsiteX3" fmla="*/ 0 w 151923"/>
                <a:gd name="connsiteY3" fmla="*/ 0 h 151923"/>
                <a:gd name="connsiteX4" fmla="*/ 33433 w 151923"/>
                <a:gd name="connsiteY4" fmla="*/ 0 h 151923"/>
                <a:gd name="connsiteX5" fmla="*/ 33433 w 151923"/>
                <a:gd name="connsiteY5" fmla="*/ 82201 h 151923"/>
                <a:gd name="connsiteX6" fmla="*/ 69723 w 151923"/>
                <a:gd name="connsiteY6" fmla="*/ 118491 h 151923"/>
                <a:gd name="connsiteX7" fmla="*/ 151924 w 151923"/>
                <a:gd name="connsiteY7" fmla="*/ 118491 h 151923"/>
                <a:gd name="connsiteX8" fmla="*/ 151924 w 151923"/>
                <a:gd name="connsiteY8" fmla="*/ 151924 h 151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923">
                  <a:moveTo>
                    <a:pt x="151829" y="151924"/>
                  </a:moveTo>
                  <a:lnTo>
                    <a:pt x="69628" y="151924"/>
                  </a:lnTo>
                  <a:cubicBezTo>
                    <a:pt x="31242" y="151924"/>
                    <a:pt x="0" y="120682"/>
                    <a:pt x="0" y="82201"/>
                  </a:cubicBezTo>
                  <a:lnTo>
                    <a:pt x="0" y="0"/>
                  </a:lnTo>
                  <a:lnTo>
                    <a:pt x="33433" y="0"/>
                  </a:lnTo>
                  <a:lnTo>
                    <a:pt x="33433" y="82201"/>
                  </a:lnTo>
                  <a:cubicBezTo>
                    <a:pt x="33433" y="102203"/>
                    <a:pt x="49721" y="118491"/>
                    <a:pt x="69723" y="118491"/>
                  </a:cubicBezTo>
                  <a:lnTo>
                    <a:pt x="151924" y="118491"/>
                  </a:lnTo>
                  <a:lnTo>
                    <a:pt x="151924" y="151924"/>
                  </a:lnTo>
                  <a:close/>
                </a:path>
              </a:pathLst>
            </a:custGeom>
            <a:gradFill>
              <a:gsLst>
                <a:gs pos="0">
                  <a:srgbClr val="B7D231"/>
                </a:gs>
                <a:gs pos="96000">
                  <a:srgbClr val="5DA037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en-US" sz="2800" dirty="0">
                <a:solidFill>
                  <a:schemeClr val="bg1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2FFD20A-1F1F-6EAA-C8C4-CB28F454E316}"/>
                </a:ext>
              </a:extLst>
            </p:cNvPr>
            <p:cNvSpPr/>
            <p:nvPr/>
          </p:nvSpPr>
          <p:spPr>
            <a:xfrm>
              <a:off x="2497750" y="3973885"/>
              <a:ext cx="151923" cy="151828"/>
            </a:xfrm>
            <a:custGeom>
              <a:avLst/>
              <a:gdLst>
                <a:gd name="connsiteX0" fmla="*/ 151924 w 151923"/>
                <a:gd name="connsiteY0" fmla="*/ 151829 h 151828"/>
                <a:gd name="connsiteX1" fmla="*/ 118491 w 151923"/>
                <a:gd name="connsiteY1" fmla="*/ 151829 h 151828"/>
                <a:gd name="connsiteX2" fmla="*/ 118491 w 151923"/>
                <a:gd name="connsiteY2" fmla="*/ 69723 h 151828"/>
                <a:gd name="connsiteX3" fmla="*/ 82201 w 151923"/>
                <a:gd name="connsiteY3" fmla="*/ 33433 h 151828"/>
                <a:gd name="connsiteX4" fmla="*/ 0 w 151923"/>
                <a:gd name="connsiteY4" fmla="*/ 33433 h 151828"/>
                <a:gd name="connsiteX5" fmla="*/ 0 w 151923"/>
                <a:gd name="connsiteY5" fmla="*/ 0 h 151828"/>
                <a:gd name="connsiteX6" fmla="*/ 82201 w 151923"/>
                <a:gd name="connsiteY6" fmla="*/ 0 h 151828"/>
                <a:gd name="connsiteX7" fmla="*/ 151829 w 151923"/>
                <a:gd name="connsiteY7" fmla="*/ 69723 h 151828"/>
                <a:gd name="connsiteX8" fmla="*/ 151829 w 151923"/>
                <a:gd name="connsiteY8" fmla="*/ 151829 h 15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828">
                  <a:moveTo>
                    <a:pt x="151924" y="151829"/>
                  </a:moveTo>
                  <a:lnTo>
                    <a:pt x="118491" y="151829"/>
                  </a:lnTo>
                  <a:lnTo>
                    <a:pt x="118491" y="69723"/>
                  </a:lnTo>
                  <a:cubicBezTo>
                    <a:pt x="118491" y="49720"/>
                    <a:pt x="102203" y="33433"/>
                    <a:pt x="82201" y="33433"/>
                  </a:cubicBezTo>
                  <a:lnTo>
                    <a:pt x="0" y="33433"/>
                  </a:lnTo>
                  <a:lnTo>
                    <a:pt x="0" y="0"/>
                  </a:lnTo>
                  <a:lnTo>
                    <a:pt x="82201" y="0"/>
                  </a:lnTo>
                  <a:cubicBezTo>
                    <a:pt x="120587" y="0"/>
                    <a:pt x="151829" y="31242"/>
                    <a:pt x="151829" y="69723"/>
                  </a:cubicBezTo>
                  <a:lnTo>
                    <a:pt x="151829" y="151829"/>
                  </a:lnTo>
                  <a:close/>
                </a:path>
              </a:pathLst>
            </a:custGeom>
            <a:gradFill>
              <a:gsLst>
                <a:gs pos="0">
                  <a:srgbClr val="B7D231"/>
                </a:gs>
                <a:gs pos="96000">
                  <a:srgbClr val="5DA037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en-US" sz="2800" dirty="0">
                <a:solidFill>
                  <a:schemeClr val="bg1"/>
                </a:solidFill>
                <a:latin typeface="Segoe UI" panose="020B0502040204020203" pitchFamily="34" charset="0"/>
              </a:endParaRPr>
            </a:p>
          </p:txBody>
        </p:sp>
      </p:grpSp>
      <p:sp>
        <p:nvSpPr>
          <p:cNvPr id="15" name="Rectangle: Single Corner Rounded 14">
            <a:extLst>
              <a:ext uri="{FF2B5EF4-FFF2-40B4-BE49-F238E27FC236}">
                <a16:creationId xmlns:a16="http://schemas.microsoft.com/office/drawing/2014/main" id="{03C823BE-3F05-A28B-0874-771FD9275603}"/>
              </a:ext>
            </a:extLst>
          </p:cNvPr>
          <p:cNvSpPr/>
          <p:nvPr/>
        </p:nvSpPr>
        <p:spPr>
          <a:xfrm rot="16200000">
            <a:off x="5783436" y="449436"/>
            <a:ext cx="6858003" cy="5959129"/>
          </a:xfrm>
          <a:prstGeom prst="round1Rect">
            <a:avLst>
              <a:gd name="adj" fmla="val 27196"/>
            </a:avLst>
          </a:prstGeom>
          <a:gradFill>
            <a:gsLst>
              <a:gs pos="0">
                <a:schemeClr val="bg2">
                  <a:lumMod val="90000"/>
                  <a:alpha val="60000"/>
                </a:schemeClr>
              </a:gs>
              <a:gs pos="69000">
                <a:schemeClr val="bg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D06AA858-C8E2-AAF4-8581-8BC078C9F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126" y="529276"/>
            <a:ext cx="2555874" cy="4157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49F957-BC2A-ED73-6DF2-BE24C4E54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2321004"/>
            <a:ext cx="5737225" cy="2215991"/>
          </a:xfr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a-DK" sz="7200" b="1" kern="1200" spc="-158" dirty="0" smtClean="0">
                <a:solidFill>
                  <a:schemeClr val="accent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da-DK" dirty="0"/>
              <a:t>Lorem ipsum dolor sit amet</a:t>
            </a:r>
          </a:p>
        </p:txBody>
      </p:sp>
      <p:sp>
        <p:nvSpPr>
          <p:cNvPr id="20" name="Text Placeholder 40">
            <a:extLst>
              <a:ext uri="{FF2B5EF4-FFF2-40B4-BE49-F238E27FC236}">
                <a16:creationId xmlns:a16="http://schemas.microsoft.com/office/drawing/2014/main" id="{5AB6BD7B-E706-A71D-981C-DD610903F6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776" y="5453877"/>
            <a:ext cx="3824288" cy="276999"/>
          </a:xfrm>
          <a:noFill/>
        </p:spPr>
        <p:txBody>
          <a:bodyPr wrap="square" lIns="0" tIns="0" rIns="0" bIns="0" rtlCol="0" anchor="ctr">
            <a:noAutofit/>
          </a:bodyPr>
          <a:lstStyle>
            <a:lvl1pPr>
              <a:defRPr lang="en-US" sz="1800" smtClean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490577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blue text with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2CAD78E-9144-CE48-EAF6-CB3AB6B63C9E}"/>
              </a:ext>
            </a:extLst>
          </p:cNvPr>
          <p:cNvSpPr/>
          <p:nvPr/>
        </p:nvSpPr>
        <p:spPr>
          <a:xfrm>
            <a:off x="-2" y="1"/>
            <a:ext cx="12205098" cy="6858000"/>
          </a:xfrm>
          <a:prstGeom prst="rect">
            <a:avLst/>
          </a:prstGeom>
          <a:gradFill>
            <a:gsLst>
              <a:gs pos="0">
                <a:srgbClr val="347FD5"/>
              </a:gs>
              <a:gs pos="89000">
                <a:srgbClr val="00428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: Single Corner Rounded 5">
            <a:extLst>
              <a:ext uri="{FF2B5EF4-FFF2-40B4-BE49-F238E27FC236}">
                <a16:creationId xmlns:a16="http://schemas.microsoft.com/office/drawing/2014/main" id="{C28954B6-93AD-D2D1-C789-B4BCB13CA7A4}"/>
              </a:ext>
            </a:extLst>
          </p:cNvPr>
          <p:cNvSpPr/>
          <p:nvPr/>
        </p:nvSpPr>
        <p:spPr>
          <a:xfrm rot="16200000">
            <a:off x="5395687" y="61690"/>
            <a:ext cx="6857999" cy="6734631"/>
          </a:xfrm>
          <a:prstGeom prst="round1Rect">
            <a:avLst/>
          </a:prstGeom>
          <a:gradFill>
            <a:gsLst>
              <a:gs pos="0">
                <a:srgbClr val="E7E6E6"/>
              </a:gs>
              <a:gs pos="69000">
                <a:schemeClr val="bg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A4B0A-9C3B-2197-B61E-0C87FC86D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1127125"/>
            <a:ext cx="3817938" cy="1533525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ipsum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331CB8-973A-0C16-3D80-41862634549F}"/>
              </a:ext>
            </a:extLst>
          </p:cNvPr>
          <p:cNvSpPr txBox="1"/>
          <p:nvPr/>
        </p:nvSpPr>
        <p:spPr>
          <a:xfrm>
            <a:off x="14545562" y="4445000"/>
            <a:ext cx="6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en-US" sz="1600" dirty="0" err="1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D7F90B-5036-2E4B-12CE-1A507AB837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k-SK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8F1DCCA8-30A2-E84A-ACA4-7BB7FA65BB9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E7B6B74-246C-4F19-B4DC-B209CE14AA2E}" type="slidenum">
              <a:rPr lang="sk-SK" smtClean="0"/>
              <a:t>‹#›</a:t>
            </a:fld>
            <a:endParaRPr lang="sk-SK"/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D282350C-452B-C0DD-C38F-F1F0BACD16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28" y="2860966"/>
            <a:ext cx="3811586" cy="568033"/>
          </a:xfrm>
        </p:spPr>
        <p:txBody>
          <a:bodyPr anchor="t"/>
          <a:lstStyle>
            <a:lvl1pPr marL="0" algn="l" defTabSz="914400" rtl="0" eaLnBrk="1" latinLnBrk="0" hangingPunct="1">
              <a:spcAft>
                <a:spcPts val="1563"/>
              </a:spcAft>
              <a:defRPr lang="en-US" sz="24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, libero </a:t>
            </a:r>
            <a:r>
              <a:rPr lang="en-US" dirty="0" err="1"/>
              <a:t>nec</a:t>
            </a:r>
            <a:r>
              <a:rPr lang="en-US" dirty="0"/>
              <a:t> gravida </a:t>
            </a:r>
            <a:r>
              <a:rPr lang="en-US" dirty="0" err="1"/>
              <a:t>suscipit</a:t>
            </a:r>
            <a:endParaRPr lang="en-US" dirty="0"/>
          </a:p>
        </p:txBody>
      </p:sp>
      <p:sp>
        <p:nvSpPr>
          <p:cNvPr id="39" name="Text Placeholder 36">
            <a:extLst>
              <a:ext uri="{FF2B5EF4-FFF2-40B4-BE49-F238E27FC236}">
                <a16:creationId xmlns:a16="http://schemas.microsoft.com/office/drawing/2014/main" id="{B4F932EA-2C9F-3171-F788-9310B135F1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5126" y="3784642"/>
            <a:ext cx="3811587" cy="19462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8" name="Picture Placeholder 16">
            <a:extLst>
              <a:ext uri="{FF2B5EF4-FFF2-40B4-BE49-F238E27FC236}">
                <a16:creationId xmlns:a16="http://schemas.microsoft.com/office/drawing/2014/main" id="{61BDAA51-7666-876F-3BA0-27B3CB3EB55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27397" y="1148796"/>
            <a:ext cx="3409541" cy="2186928"/>
          </a:xfrm>
          <a:prstGeom prst="roundRect">
            <a:avLst>
              <a:gd name="adj" fmla="val 11506"/>
            </a:avLst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9" name="Picture Placeholder 16">
            <a:extLst>
              <a:ext uri="{FF2B5EF4-FFF2-40B4-BE49-F238E27FC236}">
                <a16:creationId xmlns:a16="http://schemas.microsoft.com/office/drawing/2014/main" id="{0F642094-48A8-C0E0-239A-6FB095CF343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423684" y="1148796"/>
            <a:ext cx="3409541" cy="2186928"/>
          </a:xfrm>
          <a:prstGeom prst="roundRect">
            <a:avLst>
              <a:gd name="adj" fmla="val 11506"/>
            </a:avLst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50" name="Picture Placeholder 16">
            <a:extLst>
              <a:ext uri="{FF2B5EF4-FFF2-40B4-BE49-F238E27FC236}">
                <a16:creationId xmlns:a16="http://schemas.microsoft.com/office/drawing/2014/main" id="{E4C6B701-5C6F-A883-836B-A71F7067343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827397" y="3542361"/>
            <a:ext cx="3409541" cy="2186928"/>
          </a:xfrm>
          <a:prstGeom prst="roundRect">
            <a:avLst>
              <a:gd name="adj" fmla="val 11506"/>
            </a:avLst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51" name="Picture Placeholder 16">
            <a:extLst>
              <a:ext uri="{FF2B5EF4-FFF2-40B4-BE49-F238E27FC236}">
                <a16:creationId xmlns:a16="http://schemas.microsoft.com/office/drawing/2014/main" id="{E9A484DA-046F-D6AC-C32F-597D6E892B9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423684" y="3542360"/>
            <a:ext cx="3409541" cy="2186928"/>
          </a:xfrm>
          <a:prstGeom prst="roundRect">
            <a:avLst>
              <a:gd name="adj" fmla="val 11506"/>
            </a:avLst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6C08FC2-E5BD-ECD5-6CC3-7E47CE3ED320}"/>
              </a:ext>
            </a:extLst>
          </p:cNvPr>
          <p:cNvGrpSpPr/>
          <p:nvPr/>
        </p:nvGrpSpPr>
        <p:grpSpPr>
          <a:xfrm>
            <a:off x="365126" y="369791"/>
            <a:ext cx="1484917" cy="241103"/>
            <a:chOff x="365126" y="369791"/>
            <a:chExt cx="1484917" cy="241103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E85DB0CD-A41A-89B3-1B3D-F7688CD1F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5126" y="369791"/>
              <a:ext cx="1482336" cy="241103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7F1C55F7-BD6C-E941-73B0-6E1C3A0653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3387"/>
            <a:stretch/>
          </p:blipFill>
          <p:spPr>
            <a:xfrm>
              <a:off x="714375" y="369791"/>
              <a:ext cx="1135668" cy="2411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79785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blue text with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F0DAFB21-D3D7-A24C-0496-C81DC014C2CF}"/>
              </a:ext>
            </a:extLst>
          </p:cNvPr>
          <p:cNvSpPr/>
          <p:nvPr/>
        </p:nvSpPr>
        <p:spPr>
          <a:xfrm>
            <a:off x="-2" y="1"/>
            <a:ext cx="12205098" cy="6858000"/>
          </a:xfrm>
          <a:prstGeom prst="rect">
            <a:avLst/>
          </a:prstGeom>
          <a:gradFill>
            <a:gsLst>
              <a:gs pos="0">
                <a:srgbClr val="347FD5"/>
              </a:gs>
              <a:gs pos="89000">
                <a:srgbClr val="00428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Rectangle: Single Corner Rounded 19">
            <a:extLst>
              <a:ext uri="{FF2B5EF4-FFF2-40B4-BE49-F238E27FC236}">
                <a16:creationId xmlns:a16="http://schemas.microsoft.com/office/drawing/2014/main" id="{0CB82D93-6708-15D9-EA03-34E7DB46BDDC}"/>
              </a:ext>
            </a:extLst>
          </p:cNvPr>
          <p:cNvSpPr/>
          <p:nvPr/>
        </p:nvSpPr>
        <p:spPr>
          <a:xfrm rot="16200000">
            <a:off x="5395687" y="61690"/>
            <a:ext cx="6857999" cy="6734631"/>
          </a:xfrm>
          <a:prstGeom prst="round1Rect">
            <a:avLst/>
          </a:prstGeom>
          <a:gradFill>
            <a:gsLst>
              <a:gs pos="0">
                <a:srgbClr val="E7E6E6"/>
              </a:gs>
              <a:gs pos="69000">
                <a:schemeClr val="bg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8F3E682-68DC-F4AC-4D0D-D8D2B5386F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1127125"/>
            <a:ext cx="3817938" cy="1533525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ipsum</a:t>
            </a: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D4F8F675-F84D-DEA6-62D3-6EB28AC8FF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65126" y="6369150"/>
            <a:ext cx="3817937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k-SK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2B6D17E1-2FBD-AC9C-472C-A4CD8156C3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28" y="2860966"/>
            <a:ext cx="3811586" cy="568033"/>
          </a:xfrm>
        </p:spPr>
        <p:txBody>
          <a:bodyPr anchor="t"/>
          <a:lstStyle>
            <a:lvl1pPr marL="0" algn="l" defTabSz="914400" rtl="0" eaLnBrk="1" latinLnBrk="0" hangingPunct="1">
              <a:spcAft>
                <a:spcPts val="1563"/>
              </a:spcAft>
              <a:defRPr lang="en-US" sz="24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, libero </a:t>
            </a:r>
            <a:r>
              <a:rPr lang="en-US" dirty="0" err="1"/>
              <a:t>nec</a:t>
            </a:r>
            <a:r>
              <a:rPr lang="en-US" dirty="0"/>
              <a:t> gravida </a:t>
            </a:r>
            <a:r>
              <a:rPr lang="en-US" dirty="0" err="1"/>
              <a:t>suscipit</a:t>
            </a:r>
            <a:endParaRPr lang="en-US" dirty="0"/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76644CB8-BAB4-A9C5-E392-A26D82B13F7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5126" y="3784642"/>
            <a:ext cx="3811587" cy="19462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36FF490-EA3E-70FC-FCD1-0468A324FC19}"/>
              </a:ext>
            </a:extLst>
          </p:cNvPr>
          <p:cNvGrpSpPr/>
          <p:nvPr/>
        </p:nvGrpSpPr>
        <p:grpSpPr>
          <a:xfrm>
            <a:off x="365126" y="369791"/>
            <a:ext cx="1484917" cy="241103"/>
            <a:chOff x="365126" y="369791"/>
            <a:chExt cx="1484917" cy="241103"/>
          </a:xfrm>
        </p:grpSpPr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27CA0A3D-C68D-183B-287C-C0EB9E4EF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5126" y="369791"/>
              <a:ext cx="1482336" cy="241103"/>
            </a:xfrm>
            <a:prstGeom prst="rect">
              <a:avLst/>
            </a:prstGeom>
          </p:spPr>
        </p:pic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17D672CE-3994-C07B-74A7-0F89BB4899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3387"/>
            <a:stretch/>
          </p:blipFill>
          <p:spPr>
            <a:xfrm>
              <a:off x="714375" y="369791"/>
              <a:ext cx="1135668" cy="241103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6331CB8-973A-0C16-3D80-41862634549F}"/>
              </a:ext>
            </a:extLst>
          </p:cNvPr>
          <p:cNvSpPr txBox="1"/>
          <p:nvPr/>
        </p:nvSpPr>
        <p:spPr>
          <a:xfrm>
            <a:off x="14545562" y="4445000"/>
            <a:ext cx="6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en-US" sz="1600" dirty="0" err="1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8F1DCCA8-30A2-E84A-ACA4-7BB7FA65BB9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E7B6B74-246C-4F19-B4DC-B209CE14AA2E}" type="slidenum">
              <a:rPr lang="sk-SK" smtClean="0"/>
              <a:t>‹#›</a:t>
            </a:fld>
            <a:endParaRPr lang="sk-SK"/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9BD942AC-67D3-DA8D-E391-FB8500AEF4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27397" y="1148796"/>
            <a:ext cx="3409541" cy="2186928"/>
          </a:xfrm>
          <a:prstGeom prst="roundRect">
            <a:avLst>
              <a:gd name="adj" fmla="val 11506"/>
            </a:avLst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9" name="Picture Placeholder 16">
            <a:extLst>
              <a:ext uri="{FF2B5EF4-FFF2-40B4-BE49-F238E27FC236}">
                <a16:creationId xmlns:a16="http://schemas.microsoft.com/office/drawing/2014/main" id="{B971AC1E-C0F0-5292-0035-859CA202D67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423684" y="1148796"/>
            <a:ext cx="3409541" cy="2186928"/>
          </a:xfrm>
          <a:prstGeom prst="roundRect">
            <a:avLst>
              <a:gd name="adj" fmla="val 11506"/>
            </a:avLst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EE04BD86-4843-E0B9-CCD9-719AF762B85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827397" y="3542361"/>
            <a:ext cx="7005828" cy="2186928"/>
          </a:xfrm>
          <a:prstGeom prst="roundRect">
            <a:avLst>
              <a:gd name="adj" fmla="val 11506"/>
            </a:avLst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8414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blue text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74F0AD-356C-E2AE-A649-53226A755284}"/>
              </a:ext>
            </a:extLst>
          </p:cNvPr>
          <p:cNvSpPr/>
          <p:nvPr/>
        </p:nvSpPr>
        <p:spPr>
          <a:xfrm>
            <a:off x="-2" y="1"/>
            <a:ext cx="12205098" cy="6858000"/>
          </a:xfrm>
          <a:prstGeom prst="rect">
            <a:avLst/>
          </a:prstGeom>
          <a:gradFill>
            <a:gsLst>
              <a:gs pos="0">
                <a:srgbClr val="347FD5"/>
              </a:gs>
              <a:gs pos="89000">
                <a:srgbClr val="00428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: Single Corner Rounded 5">
            <a:extLst>
              <a:ext uri="{FF2B5EF4-FFF2-40B4-BE49-F238E27FC236}">
                <a16:creationId xmlns:a16="http://schemas.microsoft.com/office/drawing/2014/main" id="{2402A8F4-4F15-AC96-3268-BE5FF7866700}"/>
              </a:ext>
            </a:extLst>
          </p:cNvPr>
          <p:cNvSpPr/>
          <p:nvPr/>
        </p:nvSpPr>
        <p:spPr>
          <a:xfrm rot="16200000">
            <a:off x="5395687" y="61690"/>
            <a:ext cx="6857999" cy="6734631"/>
          </a:xfrm>
          <a:prstGeom prst="round1Rect">
            <a:avLst/>
          </a:prstGeom>
          <a:gradFill>
            <a:gsLst>
              <a:gs pos="0">
                <a:srgbClr val="E7E6E6"/>
              </a:gs>
              <a:gs pos="69000">
                <a:schemeClr val="bg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485ED6B-E8FD-93FE-24E1-1B8B06C8A9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1127125"/>
            <a:ext cx="3817938" cy="1533525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ipsum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2E23F4E2-8803-28ED-AC4D-E15F12CB8F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65126" y="6369150"/>
            <a:ext cx="3817937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k-SK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2F7367B-CB3B-008D-7A5E-959BD2A79B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28" y="2860966"/>
            <a:ext cx="3811586" cy="568033"/>
          </a:xfrm>
        </p:spPr>
        <p:txBody>
          <a:bodyPr anchor="t"/>
          <a:lstStyle>
            <a:lvl1pPr marL="0" algn="l" defTabSz="914400" rtl="0" eaLnBrk="1" latinLnBrk="0" hangingPunct="1">
              <a:spcAft>
                <a:spcPts val="1563"/>
              </a:spcAft>
              <a:defRPr lang="en-US" sz="24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, libero </a:t>
            </a:r>
            <a:r>
              <a:rPr lang="en-US" dirty="0" err="1"/>
              <a:t>nec</a:t>
            </a:r>
            <a:r>
              <a:rPr lang="en-US" dirty="0"/>
              <a:t> gravida </a:t>
            </a:r>
            <a:r>
              <a:rPr lang="en-US" dirty="0" err="1"/>
              <a:t>suscipit</a:t>
            </a:r>
            <a:endParaRPr lang="en-US" dirty="0"/>
          </a:p>
        </p:txBody>
      </p:sp>
      <p:sp>
        <p:nvSpPr>
          <p:cNvPr id="12" name="Text Placeholder 36">
            <a:extLst>
              <a:ext uri="{FF2B5EF4-FFF2-40B4-BE49-F238E27FC236}">
                <a16:creationId xmlns:a16="http://schemas.microsoft.com/office/drawing/2014/main" id="{6A76BF41-F919-054F-A776-97D79F2AFC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5126" y="3784642"/>
            <a:ext cx="3811587" cy="19462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D78E11D-A44C-9070-B5E9-8C9A25DD9EC3}"/>
              </a:ext>
            </a:extLst>
          </p:cNvPr>
          <p:cNvGrpSpPr/>
          <p:nvPr/>
        </p:nvGrpSpPr>
        <p:grpSpPr>
          <a:xfrm>
            <a:off x="365126" y="369791"/>
            <a:ext cx="1484917" cy="241103"/>
            <a:chOff x="365126" y="369791"/>
            <a:chExt cx="1484917" cy="241103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E0BA39F0-A628-40D9-1C7C-9122D17BE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5126" y="369791"/>
              <a:ext cx="1482336" cy="241103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760B034-0EE0-5272-A555-69E132AB3E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3387"/>
            <a:stretch/>
          </p:blipFill>
          <p:spPr>
            <a:xfrm>
              <a:off x="714375" y="369791"/>
              <a:ext cx="1135668" cy="241103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6331CB8-973A-0C16-3D80-41862634549F}"/>
              </a:ext>
            </a:extLst>
          </p:cNvPr>
          <p:cNvSpPr txBox="1"/>
          <p:nvPr/>
        </p:nvSpPr>
        <p:spPr>
          <a:xfrm>
            <a:off x="14545562" y="4445000"/>
            <a:ext cx="6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en-US" sz="1600" dirty="0" err="1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8F1DCCA8-30A2-E84A-ACA4-7BB7FA65BB9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E7B6B74-246C-4F19-B4DC-B209CE14AA2E}" type="slidenum">
              <a:rPr lang="sk-SK" smtClean="0"/>
              <a:t>‹#›</a:t>
            </a:fld>
            <a:endParaRPr lang="sk-SK"/>
          </a:p>
        </p:txBody>
      </p:sp>
      <p:sp>
        <p:nvSpPr>
          <p:cNvPr id="49" name="Picture Placeholder 16">
            <a:extLst>
              <a:ext uri="{FF2B5EF4-FFF2-40B4-BE49-F238E27FC236}">
                <a16:creationId xmlns:a16="http://schemas.microsoft.com/office/drawing/2014/main" id="{0F642094-48A8-C0E0-239A-6FB095CF343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423684" y="1148796"/>
            <a:ext cx="3409541" cy="4602163"/>
          </a:xfrm>
          <a:prstGeom prst="roundRect">
            <a:avLst>
              <a:gd name="adj" fmla="val 7222"/>
            </a:avLst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9" name="Picture Placeholder 16">
            <a:extLst>
              <a:ext uri="{FF2B5EF4-FFF2-40B4-BE49-F238E27FC236}">
                <a16:creationId xmlns:a16="http://schemas.microsoft.com/office/drawing/2014/main" id="{DD6DA48A-B18A-15D5-8918-501246405E9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827397" y="1148796"/>
            <a:ext cx="3409541" cy="4602163"/>
          </a:xfrm>
          <a:prstGeom prst="roundRect">
            <a:avLst>
              <a:gd name="adj" fmla="val 7222"/>
            </a:avLst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26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blue text with 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0DF5265-D172-45FC-0F1C-FCBB57953320}"/>
              </a:ext>
            </a:extLst>
          </p:cNvPr>
          <p:cNvSpPr/>
          <p:nvPr/>
        </p:nvSpPr>
        <p:spPr>
          <a:xfrm>
            <a:off x="-2" y="1"/>
            <a:ext cx="12205098" cy="6858000"/>
          </a:xfrm>
          <a:prstGeom prst="rect">
            <a:avLst/>
          </a:prstGeom>
          <a:gradFill>
            <a:gsLst>
              <a:gs pos="0">
                <a:srgbClr val="347FD5"/>
              </a:gs>
              <a:gs pos="89000">
                <a:srgbClr val="00428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: Single Corner Rounded 6">
            <a:extLst>
              <a:ext uri="{FF2B5EF4-FFF2-40B4-BE49-F238E27FC236}">
                <a16:creationId xmlns:a16="http://schemas.microsoft.com/office/drawing/2014/main" id="{5044371C-990C-825A-933A-57930155026D}"/>
              </a:ext>
            </a:extLst>
          </p:cNvPr>
          <p:cNvSpPr/>
          <p:nvPr/>
        </p:nvSpPr>
        <p:spPr>
          <a:xfrm rot="16200000">
            <a:off x="5395687" y="61690"/>
            <a:ext cx="6857999" cy="6734631"/>
          </a:xfrm>
          <a:prstGeom prst="round1Rect">
            <a:avLst/>
          </a:prstGeom>
          <a:gradFill>
            <a:gsLst>
              <a:gs pos="0">
                <a:srgbClr val="E7E6E6"/>
              </a:gs>
              <a:gs pos="69000">
                <a:schemeClr val="bg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CC4D404-DB5E-7372-9FB0-14919E0095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1127125"/>
            <a:ext cx="3817938" cy="1533525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ipsum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E837377D-A5B9-E9AB-0DD3-59890A53C0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65126" y="6369150"/>
            <a:ext cx="3817937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k-SK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CF50FC1-1CBD-83A8-A796-3914FE42D4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28" y="2860966"/>
            <a:ext cx="3811586" cy="568033"/>
          </a:xfrm>
        </p:spPr>
        <p:txBody>
          <a:bodyPr anchor="t"/>
          <a:lstStyle>
            <a:lvl1pPr marL="0" algn="l" defTabSz="914400" rtl="0" eaLnBrk="1" latinLnBrk="0" hangingPunct="1">
              <a:spcAft>
                <a:spcPts val="1563"/>
              </a:spcAft>
              <a:defRPr lang="en-US" sz="24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, libero </a:t>
            </a:r>
            <a:r>
              <a:rPr lang="en-US" dirty="0" err="1"/>
              <a:t>nec</a:t>
            </a:r>
            <a:r>
              <a:rPr lang="en-US" dirty="0"/>
              <a:t> gravida </a:t>
            </a:r>
            <a:r>
              <a:rPr lang="en-US" dirty="0" err="1"/>
              <a:t>suscipit</a:t>
            </a:r>
            <a:endParaRPr lang="en-US" dirty="0"/>
          </a:p>
        </p:txBody>
      </p:sp>
      <p:sp>
        <p:nvSpPr>
          <p:cNvPr id="12" name="Text Placeholder 36">
            <a:extLst>
              <a:ext uri="{FF2B5EF4-FFF2-40B4-BE49-F238E27FC236}">
                <a16:creationId xmlns:a16="http://schemas.microsoft.com/office/drawing/2014/main" id="{2EBDFCCE-EC98-E52D-881C-BCAC22FCEA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5126" y="3784642"/>
            <a:ext cx="3811587" cy="19462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24C9DFE-A8AD-2AF0-BD7B-0BF9D6F8FD4B}"/>
              </a:ext>
            </a:extLst>
          </p:cNvPr>
          <p:cNvGrpSpPr/>
          <p:nvPr/>
        </p:nvGrpSpPr>
        <p:grpSpPr>
          <a:xfrm>
            <a:off x="365126" y="369791"/>
            <a:ext cx="1484917" cy="241103"/>
            <a:chOff x="365126" y="369791"/>
            <a:chExt cx="1484917" cy="241103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B233DBD9-8F98-B503-C703-4E93F2A00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5126" y="369791"/>
              <a:ext cx="1482336" cy="241103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02CE4679-7164-F6ED-5145-BF47A9C88A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3387"/>
            <a:stretch/>
          </p:blipFill>
          <p:spPr>
            <a:xfrm>
              <a:off x="714375" y="369791"/>
              <a:ext cx="1135668" cy="241103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6331CB8-973A-0C16-3D80-41862634549F}"/>
              </a:ext>
            </a:extLst>
          </p:cNvPr>
          <p:cNvSpPr txBox="1"/>
          <p:nvPr/>
        </p:nvSpPr>
        <p:spPr>
          <a:xfrm>
            <a:off x="14545562" y="4445000"/>
            <a:ext cx="6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en-US" sz="1600" dirty="0" err="1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8F1DCCA8-30A2-E84A-ACA4-7BB7FA65BB9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E7B6B74-246C-4F19-B4DC-B209CE14AA2E}" type="slidenum">
              <a:rPr lang="sk-SK" smtClean="0"/>
              <a:t>‹#›</a:t>
            </a:fld>
            <a:endParaRPr lang="sk-SK"/>
          </a:p>
        </p:txBody>
      </p:sp>
      <p:sp>
        <p:nvSpPr>
          <p:cNvPr id="4" name="Picture Placeholder 16">
            <a:extLst>
              <a:ext uri="{FF2B5EF4-FFF2-40B4-BE49-F238E27FC236}">
                <a16:creationId xmlns:a16="http://schemas.microsoft.com/office/drawing/2014/main" id="{A0EE987B-630A-CAC7-2410-A55434942F2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827397" y="1148796"/>
            <a:ext cx="6999475" cy="4602163"/>
          </a:xfrm>
          <a:prstGeom prst="roundRect">
            <a:avLst>
              <a:gd name="adj" fmla="val 7636"/>
            </a:avLst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2539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grey and blue text with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Single Corner Rounded 3">
            <a:extLst>
              <a:ext uri="{FF2B5EF4-FFF2-40B4-BE49-F238E27FC236}">
                <a16:creationId xmlns:a16="http://schemas.microsoft.com/office/drawing/2014/main" id="{80707685-4857-8CB6-5E25-5E42C1E539C4}"/>
              </a:ext>
            </a:extLst>
          </p:cNvPr>
          <p:cNvSpPr/>
          <p:nvPr/>
        </p:nvSpPr>
        <p:spPr>
          <a:xfrm rot="16200000">
            <a:off x="5395687" y="61690"/>
            <a:ext cx="6857999" cy="6734631"/>
          </a:xfrm>
          <a:prstGeom prst="round1Rect">
            <a:avLst/>
          </a:prstGeom>
          <a:gradFill>
            <a:gsLst>
              <a:gs pos="0">
                <a:srgbClr val="347FD5"/>
              </a:gs>
              <a:gs pos="100000">
                <a:srgbClr val="00428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" name="Group 57">
            <a:extLst>
              <a:ext uri="{FF2B5EF4-FFF2-40B4-BE49-F238E27FC236}">
                <a16:creationId xmlns:a16="http://schemas.microsoft.com/office/drawing/2014/main" id="{22C5FB12-B4D0-51D8-0815-BA527855F6E3}"/>
              </a:ext>
            </a:extLst>
          </p:cNvPr>
          <p:cNvGrpSpPr/>
          <p:nvPr/>
        </p:nvGrpSpPr>
        <p:grpSpPr>
          <a:xfrm>
            <a:off x="7069132" y="2267174"/>
            <a:ext cx="5135964" cy="4600913"/>
            <a:chOff x="2497750" y="3860347"/>
            <a:chExt cx="296226" cy="265366"/>
          </a:xfrm>
          <a:gradFill>
            <a:gsLst>
              <a:gs pos="0">
                <a:schemeClr val="bg2">
                  <a:alpha val="50000"/>
                </a:schemeClr>
              </a:gs>
              <a:gs pos="100000">
                <a:schemeClr val="bg2">
                  <a:lumMod val="90000"/>
                  <a:alpha val="50000"/>
                </a:schemeClr>
              </a:gs>
            </a:gsLst>
            <a:lin ang="2700000" scaled="0"/>
          </a:gradFill>
        </p:grpSpPr>
        <p:sp>
          <p:nvSpPr>
            <p:cNvPr id="7" name="Freeform: Shape 58">
              <a:extLst>
                <a:ext uri="{FF2B5EF4-FFF2-40B4-BE49-F238E27FC236}">
                  <a16:creationId xmlns:a16="http://schemas.microsoft.com/office/drawing/2014/main" id="{2AA89B6D-CF40-2F1B-5D65-6662410DD90A}"/>
                </a:ext>
              </a:extLst>
            </p:cNvPr>
            <p:cNvSpPr/>
            <p:nvPr/>
          </p:nvSpPr>
          <p:spPr>
            <a:xfrm>
              <a:off x="2642053" y="3860347"/>
              <a:ext cx="151923" cy="151923"/>
            </a:xfrm>
            <a:custGeom>
              <a:avLst/>
              <a:gdLst>
                <a:gd name="connsiteX0" fmla="*/ 151829 w 151923"/>
                <a:gd name="connsiteY0" fmla="*/ 151924 h 151923"/>
                <a:gd name="connsiteX1" fmla="*/ 69628 w 151923"/>
                <a:gd name="connsiteY1" fmla="*/ 151924 h 151923"/>
                <a:gd name="connsiteX2" fmla="*/ 0 w 151923"/>
                <a:gd name="connsiteY2" fmla="*/ 82201 h 151923"/>
                <a:gd name="connsiteX3" fmla="*/ 0 w 151923"/>
                <a:gd name="connsiteY3" fmla="*/ 0 h 151923"/>
                <a:gd name="connsiteX4" fmla="*/ 33433 w 151923"/>
                <a:gd name="connsiteY4" fmla="*/ 0 h 151923"/>
                <a:gd name="connsiteX5" fmla="*/ 33433 w 151923"/>
                <a:gd name="connsiteY5" fmla="*/ 82201 h 151923"/>
                <a:gd name="connsiteX6" fmla="*/ 69723 w 151923"/>
                <a:gd name="connsiteY6" fmla="*/ 118491 h 151923"/>
                <a:gd name="connsiteX7" fmla="*/ 151924 w 151923"/>
                <a:gd name="connsiteY7" fmla="*/ 118491 h 151923"/>
                <a:gd name="connsiteX8" fmla="*/ 151924 w 151923"/>
                <a:gd name="connsiteY8" fmla="*/ 151924 h 151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923">
                  <a:moveTo>
                    <a:pt x="151829" y="151924"/>
                  </a:moveTo>
                  <a:lnTo>
                    <a:pt x="69628" y="151924"/>
                  </a:lnTo>
                  <a:cubicBezTo>
                    <a:pt x="31242" y="151924"/>
                    <a:pt x="0" y="120682"/>
                    <a:pt x="0" y="82201"/>
                  </a:cubicBezTo>
                  <a:lnTo>
                    <a:pt x="0" y="0"/>
                  </a:lnTo>
                  <a:lnTo>
                    <a:pt x="33433" y="0"/>
                  </a:lnTo>
                  <a:lnTo>
                    <a:pt x="33433" y="82201"/>
                  </a:lnTo>
                  <a:cubicBezTo>
                    <a:pt x="33433" y="102203"/>
                    <a:pt x="49721" y="118491"/>
                    <a:pt x="69723" y="118491"/>
                  </a:cubicBezTo>
                  <a:lnTo>
                    <a:pt x="151924" y="118491"/>
                  </a:lnTo>
                  <a:lnTo>
                    <a:pt x="151924" y="151924"/>
                  </a:lnTo>
                  <a:close/>
                </a:path>
              </a:pathLst>
            </a:custGeom>
            <a:gradFill>
              <a:gsLst>
                <a:gs pos="0">
                  <a:srgbClr val="347FD5"/>
                </a:gs>
                <a:gs pos="100000">
                  <a:srgbClr val="00428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Freeform: Shape 59">
              <a:extLst>
                <a:ext uri="{FF2B5EF4-FFF2-40B4-BE49-F238E27FC236}">
                  <a16:creationId xmlns:a16="http://schemas.microsoft.com/office/drawing/2014/main" id="{DFA99B56-324E-D5CE-7A2B-C913DC128E40}"/>
                </a:ext>
              </a:extLst>
            </p:cNvPr>
            <p:cNvSpPr/>
            <p:nvPr/>
          </p:nvSpPr>
          <p:spPr>
            <a:xfrm>
              <a:off x="2497750" y="3973885"/>
              <a:ext cx="151923" cy="151828"/>
            </a:xfrm>
            <a:custGeom>
              <a:avLst/>
              <a:gdLst>
                <a:gd name="connsiteX0" fmla="*/ 151924 w 151923"/>
                <a:gd name="connsiteY0" fmla="*/ 151829 h 151828"/>
                <a:gd name="connsiteX1" fmla="*/ 118491 w 151923"/>
                <a:gd name="connsiteY1" fmla="*/ 151829 h 151828"/>
                <a:gd name="connsiteX2" fmla="*/ 118491 w 151923"/>
                <a:gd name="connsiteY2" fmla="*/ 69723 h 151828"/>
                <a:gd name="connsiteX3" fmla="*/ 82201 w 151923"/>
                <a:gd name="connsiteY3" fmla="*/ 33433 h 151828"/>
                <a:gd name="connsiteX4" fmla="*/ 0 w 151923"/>
                <a:gd name="connsiteY4" fmla="*/ 33433 h 151828"/>
                <a:gd name="connsiteX5" fmla="*/ 0 w 151923"/>
                <a:gd name="connsiteY5" fmla="*/ 0 h 151828"/>
                <a:gd name="connsiteX6" fmla="*/ 82201 w 151923"/>
                <a:gd name="connsiteY6" fmla="*/ 0 h 151828"/>
                <a:gd name="connsiteX7" fmla="*/ 151829 w 151923"/>
                <a:gd name="connsiteY7" fmla="*/ 69723 h 151828"/>
                <a:gd name="connsiteX8" fmla="*/ 151829 w 151923"/>
                <a:gd name="connsiteY8" fmla="*/ 151829 h 15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828">
                  <a:moveTo>
                    <a:pt x="151924" y="151829"/>
                  </a:moveTo>
                  <a:lnTo>
                    <a:pt x="118491" y="151829"/>
                  </a:lnTo>
                  <a:lnTo>
                    <a:pt x="118491" y="69723"/>
                  </a:lnTo>
                  <a:cubicBezTo>
                    <a:pt x="118491" y="49720"/>
                    <a:pt x="102203" y="33433"/>
                    <a:pt x="82201" y="33433"/>
                  </a:cubicBezTo>
                  <a:lnTo>
                    <a:pt x="0" y="33433"/>
                  </a:lnTo>
                  <a:lnTo>
                    <a:pt x="0" y="0"/>
                  </a:lnTo>
                  <a:lnTo>
                    <a:pt x="82201" y="0"/>
                  </a:lnTo>
                  <a:cubicBezTo>
                    <a:pt x="120587" y="0"/>
                    <a:pt x="151829" y="31242"/>
                    <a:pt x="151829" y="69723"/>
                  </a:cubicBezTo>
                  <a:lnTo>
                    <a:pt x="151829" y="151829"/>
                  </a:lnTo>
                  <a:close/>
                </a:path>
              </a:pathLst>
            </a:custGeom>
            <a:gradFill>
              <a:gsLst>
                <a:gs pos="0">
                  <a:srgbClr val="347FD5"/>
                </a:gs>
                <a:gs pos="100000">
                  <a:srgbClr val="00428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60CFFF4C-B0D6-0D75-E6BF-9445C8C5D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126" y="369791"/>
            <a:ext cx="1482336" cy="241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2A4B0A-9C3B-2197-B61E-0C87FC86D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1127125"/>
            <a:ext cx="3817938" cy="1533525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ipsum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331CB8-973A-0C16-3D80-41862634549F}"/>
              </a:ext>
            </a:extLst>
          </p:cNvPr>
          <p:cNvSpPr txBox="1"/>
          <p:nvPr/>
        </p:nvSpPr>
        <p:spPr>
          <a:xfrm>
            <a:off x="14545562" y="4445000"/>
            <a:ext cx="6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en-US" sz="1600" dirty="0" err="1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D7F90B-5036-2E4B-12CE-1A507AB837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8F1DCCA8-30A2-E84A-ACA4-7BB7FA65BB9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7B6B74-246C-4F19-B4DC-B209CE14AA2E}" type="slidenum">
              <a:rPr lang="sk-SK" smtClean="0"/>
              <a:t>‹#›</a:t>
            </a:fld>
            <a:endParaRPr lang="sk-SK"/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D282350C-452B-C0DD-C38F-F1F0BACD16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28" y="2860966"/>
            <a:ext cx="3811586" cy="568033"/>
          </a:xfrm>
        </p:spPr>
        <p:txBody>
          <a:bodyPr anchor="t"/>
          <a:lstStyle>
            <a:lvl1pPr marL="0" algn="l" defTabSz="914400" rtl="0" eaLnBrk="1" latinLnBrk="0" hangingPunct="1">
              <a:spcAft>
                <a:spcPts val="1563"/>
              </a:spcAft>
              <a:defRPr lang="en-US" sz="2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, libero </a:t>
            </a:r>
            <a:r>
              <a:rPr lang="en-US" dirty="0" err="1"/>
              <a:t>nec</a:t>
            </a:r>
            <a:r>
              <a:rPr lang="en-US" dirty="0"/>
              <a:t> gravida </a:t>
            </a:r>
            <a:r>
              <a:rPr lang="en-US" dirty="0" err="1"/>
              <a:t>suscipit</a:t>
            </a:r>
            <a:endParaRPr lang="en-US" dirty="0"/>
          </a:p>
        </p:txBody>
      </p:sp>
      <p:sp>
        <p:nvSpPr>
          <p:cNvPr id="39" name="Text Placeholder 36">
            <a:extLst>
              <a:ext uri="{FF2B5EF4-FFF2-40B4-BE49-F238E27FC236}">
                <a16:creationId xmlns:a16="http://schemas.microsoft.com/office/drawing/2014/main" id="{B4F932EA-2C9F-3171-F788-9310B135F1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5126" y="3784642"/>
            <a:ext cx="3811587" cy="1946233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8" name="Picture Placeholder 16">
            <a:extLst>
              <a:ext uri="{FF2B5EF4-FFF2-40B4-BE49-F238E27FC236}">
                <a16:creationId xmlns:a16="http://schemas.microsoft.com/office/drawing/2014/main" id="{61BDAA51-7666-876F-3BA0-27B3CB3EB55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27397" y="1148796"/>
            <a:ext cx="3409541" cy="2186928"/>
          </a:xfrm>
          <a:prstGeom prst="roundRect">
            <a:avLst>
              <a:gd name="adj" fmla="val 11506"/>
            </a:avLst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9" name="Picture Placeholder 16">
            <a:extLst>
              <a:ext uri="{FF2B5EF4-FFF2-40B4-BE49-F238E27FC236}">
                <a16:creationId xmlns:a16="http://schemas.microsoft.com/office/drawing/2014/main" id="{0F642094-48A8-C0E0-239A-6FB095CF343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423684" y="1148796"/>
            <a:ext cx="3409541" cy="2186928"/>
          </a:xfrm>
          <a:prstGeom prst="roundRect">
            <a:avLst>
              <a:gd name="adj" fmla="val 11506"/>
            </a:avLst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50" name="Picture Placeholder 16">
            <a:extLst>
              <a:ext uri="{FF2B5EF4-FFF2-40B4-BE49-F238E27FC236}">
                <a16:creationId xmlns:a16="http://schemas.microsoft.com/office/drawing/2014/main" id="{E4C6B701-5C6F-A883-836B-A71F7067343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827397" y="3542361"/>
            <a:ext cx="3409541" cy="2186928"/>
          </a:xfrm>
          <a:prstGeom prst="roundRect">
            <a:avLst>
              <a:gd name="adj" fmla="val 11506"/>
            </a:avLst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51" name="Picture Placeholder 16">
            <a:extLst>
              <a:ext uri="{FF2B5EF4-FFF2-40B4-BE49-F238E27FC236}">
                <a16:creationId xmlns:a16="http://schemas.microsoft.com/office/drawing/2014/main" id="{E9A484DA-046F-D6AC-C32F-597D6E892B9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423684" y="3542360"/>
            <a:ext cx="3409541" cy="2186928"/>
          </a:xfrm>
          <a:prstGeom prst="roundRect">
            <a:avLst>
              <a:gd name="adj" fmla="val 11506"/>
            </a:avLst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5952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grey and blue text with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Single Corner Rounded 3">
            <a:extLst>
              <a:ext uri="{FF2B5EF4-FFF2-40B4-BE49-F238E27FC236}">
                <a16:creationId xmlns:a16="http://schemas.microsoft.com/office/drawing/2014/main" id="{665D565E-2832-8C52-A60B-B97191079076}"/>
              </a:ext>
            </a:extLst>
          </p:cNvPr>
          <p:cNvSpPr/>
          <p:nvPr/>
        </p:nvSpPr>
        <p:spPr>
          <a:xfrm rot="16200000">
            <a:off x="5395687" y="61690"/>
            <a:ext cx="6857999" cy="6734631"/>
          </a:xfrm>
          <a:prstGeom prst="round1Rect">
            <a:avLst/>
          </a:prstGeom>
          <a:gradFill>
            <a:gsLst>
              <a:gs pos="0">
                <a:srgbClr val="347FD5"/>
              </a:gs>
              <a:gs pos="100000">
                <a:srgbClr val="00428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" name="Group 57">
            <a:extLst>
              <a:ext uri="{FF2B5EF4-FFF2-40B4-BE49-F238E27FC236}">
                <a16:creationId xmlns:a16="http://schemas.microsoft.com/office/drawing/2014/main" id="{80F72A86-1BAE-3D3D-2972-653518C932AC}"/>
              </a:ext>
            </a:extLst>
          </p:cNvPr>
          <p:cNvGrpSpPr/>
          <p:nvPr/>
        </p:nvGrpSpPr>
        <p:grpSpPr>
          <a:xfrm>
            <a:off x="7069132" y="2267174"/>
            <a:ext cx="5135964" cy="4600913"/>
            <a:chOff x="2497750" y="3860347"/>
            <a:chExt cx="296226" cy="265366"/>
          </a:xfrm>
          <a:gradFill>
            <a:gsLst>
              <a:gs pos="0">
                <a:schemeClr val="bg2">
                  <a:alpha val="50000"/>
                </a:schemeClr>
              </a:gs>
              <a:gs pos="100000">
                <a:schemeClr val="bg2">
                  <a:lumMod val="90000"/>
                  <a:alpha val="50000"/>
                </a:schemeClr>
              </a:gs>
            </a:gsLst>
            <a:lin ang="2700000" scaled="0"/>
          </a:gradFill>
        </p:grpSpPr>
        <p:sp>
          <p:nvSpPr>
            <p:cNvPr id="7" name="Freeform: Shape 58">
              <a:extLst>
                <a:ext uri="{FF2B5EF4-FFF2-40B4-BE49-F238E27FC236}">
                  <a16:creationId xmlns:a16="http://schemas.microsoft.com/office/drawing/2014/main" id="{185802CB-D606-C94C-6AE4-C89A3B5500A0}"/>
                </a:ext>
              </a:extLst>
            </p:cNvPr>
            <p:cNvSpPr/>
            <p:nvPr/>
          </p:nvSpPr>
          <p:spPr>
            <a:xfrm>
              <a:off x="2642053" y="3860347"/>
              <a:ext cx="151923" cy="151923"/>
            </a:xfrm>
            <a:custGeom>
              <a:avLst/>
              <a:gdLst>
                <a:gd name="connsiteX0" fmla="*/ 151829 w 151923"/>
                <a:gd name="connsiteY0" fmla="*/ 151924 h 151923"/>
                <a:gd name="connsiteX1" fmla="*/ 69628 w 151923"/>
                <a:gd name="connsiteY1" fmla="*/ 151924 h 151923"/>
                <a:gd name="connsiteX2" fmla="*/ 0 w 151923"/>
                <a:gd name="connsiteY2" fmla="*/ 82201 h 151923"/>
                <a:gd name="connsiteX3" fmla="*/ 0 w 151923"/>
                <a:gd name="connsiteY3" fmla="*/ 0 h 151923"/>
                <a:gd name="connsiteX4" fmla="*/ 33433 w 151923"/>
                <a:gd name="connsiteY4" fmla="*/ 0 h 151923"/>
                <a:gd name="connsiteX5" fmla="*/ 33433 w 151923"/>
                <a:gd name="connsiteY5" fmla="*/ 82201 h 151923"/>
                <a:gd name="connsiteX6" fmla="*/ 69723 w 151923"/>
                <a:gd name="connsiteY6" fmla="*/ 118491 h 151923"/>
                <a:gd name="connsiteX7" fmla="*/ 151924 w 151923"/>
                <a:gd name="connsiteY7" fmla="*/ 118491 h 151923"/>
                <a:gd name="connsiteX8" fmla="*/ 151924 w 151923"/>
                <a:gd name="connsiteY8" fmla="*/ 151924 h 151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923">
                  <a:moveTo>
                    <a:pt x="151829" y="151924"/>
                  </a:moveTo>
                  <a:lnTo>
                    <a:pt x="69628" y="151924"/>
                  </a:lnTo>
                  <a:cubicBezTo>
                    <a:pt x="31242" y="151924"/>
                    <a:pt x="0" y="120682"/>
                    <a:pt x="0" y="82201"/>
                  </a:cubicBezTo>
                  <a:lnTo>
                    <a:pt x="0" y="0"/>
                  </a:lnTo>
                  <a:lnTo>
                    <a:pt x="33433" y="0"/>
                  </a:lnTo>
                  <a:lnTo>
                    <a:pt x="33433" y="82201"/>
                  </a:lnTo>
                  <a:cubicBezTo>
                    <a:pt x="33433" y="102203"/>
                    <a:pt x="49721" y="118491"/>
                    <a:pt x="69723" y="118491"/>
                  </a:cubicBezTo>
                  <a:lnTo>
                    <a:pt x="151924" y="118491"/>
                  </a:lnTo>
                  <a:lnTo>
                    <a:pt x="151924" y="151924"/>
                  </a:lnTo>
                  <a:close/>
                </a:path>
              </a:pathLst>
            </a:custGeom>
            <a:gradFill>
              <a:gsLst>
                <a:gs pos="0">
                  <a:srgbClr val="347FD5"/>
                </a:gs>
                <a:gs pos="100000">
                  <a:srgbClr val="00428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Freeform: Shape 59">
              <a:extLst>
                <a:ext uri="{FF2B5EF4-FFF2-40B4-BE49-F238E27FC236}">
                  <a16:creationId xmlns:a16="http://schemas.microsoft.com/office/drawing/2014/main" id="{1410C822-C7FD-F972-1828-4B14200DAC56}"/>
                </a:ext>
              </a:extLst>
            </p:cNvPr>
            <p:cNvSpPr/>
            <p:nvPr/>
          </p:nvSpPr>
          <p:spPr>
            <a:xfrm>
              <a:off x="2497750" y="3973885"/>
              <a:ext cx="151923" cy="151828"/>
            </a:xfrm>
            <a:custGeom>
              <a:avLst/>
              <a:gdLst>
                <a:gd name="connsiteX0" fmla="*/ 151924 w 151923"/>
                <a:gd name="connsiteY0" fmla="*/ 151829 h 151828"/>
                <a:gd name="connsiteX1" fmla="*/ 118491 w 151923"/>
                <a:gd name="connsiteY1" fmla="*/ 151829 h 151828"/>
                <a:gd name="connsiteX2" fmla="*/ 118491 w 151923"/>
                <a:gd name="connsiteY2" fmla="*/ 69723 h 151828"/>
                <a:gd name="connsiteX3" fmla="*/ 82201 w 151923"/>
                <a:gd name="connsiteY3" fmla="*/ 33433 h 151828"/>
                <a:gd name="connsiteX4" fmla="*/ 0 w 151923"/>
                <a:gd name="connsiteY4" fmla="*/ 33433 h 151828"/>
                <a:gd name="connsiteX5" fmla="*/ 0 w 151923"/>
                <a:gd name="connsiteY5" fmla="*/ 0 h 151828"/>
                <a:gd name="connsiteX6" fmla="*/ 82201 w 151923"/>
                <a:gd name="connsiteY6" fmla="*/ 0 h 151828"/>
                <a:gd name="connsiteX7" fmla="*/ 151829 w 151923"/>
                <a:gd name="connsiteY7" fmla="*/ 69723 h 151828"/>
                <a:gd name="connsiteX8" fmla="*/ 151829 w 151923"/>
                <a:gd name="connsiteY8" fmla="*/ 151829 h 15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828">
                  <a:moveTo>
                    <a:pt x="151924" y="151829"/>
                  </a:moveTo>
                  <a:lnTo>
                    <a:pt x="118491" y="151829"/>
                  </a:lnTo>
                  <a:lnTo>
                    <a:pt x="118491" y="69723"/>
                  </a:lnTo>
                  <a:cubicBezTo>
                    <a:pt x="118491" y="49720"/>
                    <a:pt x="102203" y="33433"/>
                    <a:pt x="82201" y="33433"/>
                  </a:cubicBezTo>
                  <a:lnTo>
                    <a:pt x="0" y="33433"/>
                  </a:lnTo>
                  <a:lnTo>
                    <a:pt x="0" y="0"/>
                  </a:lnTo>
                  <a:lnTo>
                    <a:pt x="82201" y="0"/>
                  </a:lnTo>
                  <a:cubicBezTo>
                    <a:pt x="120587" y="0"/>
                    <a:pt x="151829" y="31242"/>
                    <a:pt x="151829" y="69723"/>
                  </a:cubicBezTo>
                  <a:lnTo>
                    <a:pt x="151829" y="151829"/>
                  </a:lnTo>
                  <a:close/>
                </a:path>
              </a:pathLst>
            </a:custGeom>
            <a:gradFill>
              <a:gsLst>
                <a:gs pos="0">
                  <a:srgbClr val="347FD5"/>
                </a:gs>
                <a:gs pos="100000">
                  <a:srgbClr val="00428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3" name="Slide Number Placeholder 24">
            <a:extLst>
              <a:ext uri="{FF2B5EF4-FFF2-40B4-BE49-F238E27FC236}">
                <a16:creationId xmlns:a16="http://schemas.microsoft.com/office/drawing/2014/main" id="{07644E85-DF7C-AC9C-D752-8CFA5B4F72A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7876691" y="6369150"/>
            <a:ext cx="3954947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7B6B74-246C-4F19-B4DC-B209CE14AA2E}" type="slidenum">
              <a:rPr lang="sk-SK" smtClean="0"/>
              <a:t>‹#›</a:t>
            </a:fld>
            <a:endParaRPr lang="sk-SK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0CFFF4C-B0D6-0D75-E6BF-9445C8C5D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126" y="369791"/>
            <a:ext cx="1482336" cy="241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2A4B0A-9C3B-2197-B61E-0C87FC86D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1127125"/>
            <a:ext cx="3817938" cy="1533525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ipsum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331CB8-973A-0C16-3D80-41862634549F}"/>
              </a:ext>
            </a:extLst>
          </p:cNvPr>
          <p:cNvSpPr txBox="1"/>
          <p:nvPr/>
        </p:nvSpPr>
        <p:spPr>
          <a:xfrm>
            <a:off x="14545562" y="4445000"/>
            <a:ext cx="6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en-US" sz="1600" dirty="0" err="1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D7F90B-5036-2E4B-12CE-1A507AB837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D282350C-452B-C0DD-C38F-F1F0BACD16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28" y="2860966"/>
            <a:ext cx="3811586" cy="568033"/>
          </a:xfrm>
        </p:spPr>
        <p:txBody>
          <a:bodyPr anchor="t"/>
          <a:lstStyle>
            <a:lvl1pPr marL="0" algn="l" defTabSz="914400" rtl="0" eaLnBrk="1" latinLnBrk="0" hangingPunct="1">
              <a:spcAft>
                <a:spcPts val="1563"/>
              </a:spcAft>
              <a:defRPr lang="en-US" sz="2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, libero </a:t>
            </a:r>
            <a:r>
              <a:rPr lang="en-US" dirty="0" err="1"/>
              <a:t>nec</a:t>
            </a:r>
            <a:r>
              <a:rPr lang="en-US" dirty="0"/>
              <a:t> gravida </a:t>
            </a:r>
            <a:r>
              <a:rPr lang="en-US" dirty="0" err="1"/>
              <a:t>suscipit</a:t>
            </a:r>
            <a:endParaRPr lang="en-US" dirty="0"/>
          </a:p>
        </p:txBody>
      </p:sp>
      <p:sp>
        <p:nvSpPr>
          <p:cNvPr id="39" name="Text Placeholder 36">
            <a:extLst>
              <a:ext uri="{FF2B5EF4-FFF2-40B4-BE49-F238E27FC236}">
                <a16:creationId xmlns:a16="http://schemas.microsoft.com/office/drawing/2014/main" id="{B4F932EA-2C9F-3171-F788-9310B135F1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5126" y="3784642"/>
            <a:ext cx="3811587" cy="1946233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9BD942AC-67D3-DA8D-E391-FB8500AEF4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27397" y="1148796"/>
            <a:ext cx="3409541" cy="2186928"/>
          </a:xfrm>
          <a:prstGeom prst="roundRect">
            <a:avLst>
              <a:gd name="adj" fmla="val 11506"/>
            </a:avLst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9" name="Picture Placeholder 16">
            <a:extLst>
              <a:ext uri="{FF2B5EF4-FFF2-40B4-BE49-F238E27FC236}">
                <a16:creationId xmlns:a16="http://schemas.microsoft.com/office/drawing/2014/main" id="{B971AC1E-C0F0-5292-0035-859CA202D67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423684" y="1148796"/>
            <a:ext cx="3409541" cy="2186928"/>
          </a:xfrm>
          <a:prstGeom prst="roundRect">
            <a:avLst>
              <a:gd name="adj" fmla="val 11506"/>
            </a:avLst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EE04BD86-4843-E0B9-CCD9-719AF762B85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827397" y="3542361"/>
            <a:ext cx="7005828" cy="2186928"/>
          </a:xfrm>
          <a:prstGeom prst="roundRect">
            <a:avLst>
              <a:gd name="adj" fmla="val 11506"/>
            </a:avLst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8612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grey and blue text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Single Corner Rounded 3">
            <a:extLst>
              <a:ext uri="{FF2B5EF4-FFF2-40B4-BE49-F238E27FC236}">
                <a16:creationId xmlns:a16="http://schemas.microsoft.com/office/drawing/2014/main" id="{39337775-AA67-3586-6BB6-9033D4360F24}"/>
              </a:ext>
            </a:extLst>
          </p:cNvPr>
          <p:cNvSpPr/>
          <p:nvPr/>
        </p:nvSpPr>
        <p:spPr>
          <a:xfrm rot="16200000">
            <a:off x="5395687" y="61690"/>
            <a:ext cx="6857999" cy="6734631"/>
          </a:xfrm>
          <a:prstGeom prst="round1Rect">
            <a:avLst/>
          </a:prstGeom>
          <a:gradFill>
            <a:gsLst>
              <a:gs pos="0">
                <a:srgbClr val="347FD5"/>
              </a:gs>
              <a:gs pos="100000">
                <a:srgbClr val="00428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" name="Group 57">
            <a:extLst>
              <a:ext uri="{FF2B5EF4-FFF2-40B4-BE49-F238E27FC236}">
                <a16:creationId xmlns:a16="http://schemas.microsoft.com/office/drawing/2014/main" id="{CB4C0FE8-7536-7AE3-2C24-C95FD733A0C3}"/>
              </a:ext>
            </a:extLst>
          </p:cNvPr>
          <p:cNvGrpSpPr/>
          <p:nvPr/>
        </p:nvGrpSpPr>
        <p:grpSpPr>
          <a:xfrm>
            <a:off x="7069132" y="2267174"/>
            <a:ext cx="5135964" cy="4600913"/>
            <a:chOff x="2497750" y="3860347"/>
            <a:chExt cx="296226" cy="265366"/>
          </a:xfrm>
          <a:gradFill>
            <a:gsLst>
              <a:gs pos="0">
                <a:schemeClr val="bg2">
                  <a:alpha val="50000"/>
                </a:schemeClr>
              </a:gs>
              <a:gs pos="100000">
                <a:schemeClr val="bg2">
                  <a:lumMod val="90000"/>
                  <a:alpha val="50000"/>
                </a:schemeClr>
              </a:gs>
            </a:gsLst>
            <a:lin ang="2700000" scaled="0"/>
          </a:gradFill>
        </p:grpSpPr>
        <p:sp>
          <p:nvSpPr>
            <p:cNvPr id="7" name="Freeform: Shape 58">
              <a:extLst>
                <a:ext uri="{FF2B5EF4-FFF2-40B4-BE49-F238E27FC236}">
                  <a16:creationId xmlns:a16="http://schemas.microsoft.com/office/drawing/2014/main" id="{25BC7DBB-CCCF-DBFD-FC46-03346D4D16E0}"/>
                </a:ext>
              </a:extLst>
            </p:cNvPr>
            <p:cNvSpPr/>
            <p:nvPr/>
          </p:nvSpPr>
          <p:spPr>
            <a:xfrm>
              <a:off x="2642053" y="3860347"/>
              <a:ext cx="151923" cy="151923"/>
            </a:xfrm>
            <a:custGeom>
              <a:avLst/>
              <a:gdLst>
                <a:gd name="connsiteX0" fmla="*/ 151829 w 151923"/>
                <a:gd name="connsiteY0" fmla="*/ 151924 h 151923"/>
                <a:gd name="connsiteX1" fmla="*/ 69628 w 151923"/>
                <a:gd name="connsiteY1" fmla="*/ 151924 h 151923"/>
                <a:gd name="connsiteX2" fmla="*/ 0 w 151923"/>
                <a:gd name="connsiteY2" fmla="*/ 82201 h 151923"/>
                <a:gd name="connsiteX3" fmla="*/ 0 w 151923"/>
                <a:gd name="connsiteY3" fmla="*/ 0 h 151923"/>
                <a:gd name="connsiteX4" fmla="*/ 33433 w 151923"/>
                <a:gd name="connsiteY4" fmla="*/ 0 h 151923"/>
                <a:gd name="connsiteX5" fmla="*/ 33433 w 151923"/>
                <a:gd name="connsiteY5" fmla="*/ 82201 h 151923"/>
                <a:gd name="connsiteX6" fmla="*/ 69723 w 151923"/>
                <a:gd name="connsiteY6" fmla="*/ 118491 h 151923"/>
                <a:gd name="connsiteX7" fmla="*/ 151924 w 151923"/>
                <a:gd name="connsiteY7" fmla="*/ 118491 h 151923"/>
                <a:gd name="connsiteX8" fmla="*/ 151924 w 151923"/>
                <a:gd name="connsiteY8" fmla="*/ 151924 h 151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923">
                  <a:moveTo>
                    <a:pt x="151829" y="151924"/>
                  </a:moveTo>
                  <a:lnTo>
                    <a:pt x="69628" y="151924"/>
                  </a:lnTo>
                  <a:cubicBezTo>
                    <a:pt x="31242" y="151924"/>
                    <a:pt x="0" y="120682"/>
                    <a:pt x="0" y="82201"/>
                  </a:cubicBezTo>
                  <a:lnTo>
                    <a:pt x="0" y="0"/>
                  </a:lnTo>
                  <a:lnTo>
                    <a:pt x="33433" y="0"/>
                  </a:lnTo>
                  <a:lnTo>
                    <a:pt x="33433" y="82201"/>
                  </a:lnTo>
                  <a:cubicBezTo>
                    <a:pt x="33433" y="102203"/>
                    <a:pt x="49721" y="118491"/>
                    <a:pt x="69723" y="118491"/>
                  </a:cubicBezTo>
                  <a:lnTo>
                    <a:pt x="151924" y="118491"/>
                  </a:lnTo>
                  <a:lnTo>
                    <a:pt x="151924" y="151924"/>
                  </a:lnTo>
                  <a:close/>
                </a:path>
              </a:pathLst>
            </a:custGeom>
            <a:gradFill>
              <a:gsLst>
                <a:gs pos="0">
                  <a:srgbClr val="347FD5"/>
                </a:gs>
                <a:gs pos="100000">
                  <a:srgbClr val="00428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Freeform: Shape 59">
              <a:extLst>
                <a:ext uri="{FF2B5EF4-FFF2-40B4-BE49-F238E27FC236}">
                  <a16:creationId xmlns:a16="http://schemas.microsoft.com/office/drawing/2014/main" id="{2CA12C28-A1FE-CBBB-691B-A9B39EA42F09}"/>
                </a:ext>
              </a:extLst>
            </p:cNvPr>
            <p:cNvSpPr/>
            <p:nvPr/>
          </p:nvSpPr>
          <p:spPr>
            <a:xfrm>
              <a:off x="2497750" y="3973885"/>
              <a:ext cx="151923" cy="151828"/>
            </a:xfrm>
            <a:custGeom>
              <a:avLst/>
              <a:gdLst>
                <a:gd name="connsiteX0" fmla="*/ 151924 w 151923"/>
                <a:gd name="connsiteY0" fmla="*/ 151829 h 151828"/>
                <a:gd name="connsiteX1" fmla="*/ 118491 w 151923"/>
                <a:gd name="connsiteY1" fmla="*/ 151829 h 151828"/>
                <a:gd name="connsiteX2" fmla="*/ 118491 w 151923"/>
                <a:gd name="connsiteY2" fmla="*/ 69723 h 151828"/>
                <a:gd name="connsiteX3" fmla="*/ 82201 w 151923"/>
                <a:gd name="connsiteY3" fmla="*/ 33433 h 151828"/>
                <a:gd name="connsiteX4" fmla="*/ 0 w 151923"/>
                <a:gd name="connsiteY4" fmla="*/ 33433 h 151828"/>
                <a:gd name="connsiteX5" fmla="*/ 0 w 151923"/>
                <a:gd name="connsiteY5" fmla="*/ 0 h 151828"/>
                <a:gd name="connsiteX6" fmla="*/ 82201 w 151923"/>
                <a:gd name="connsiteY6" fmla="*/ 0 h 151828"/>
                <a:gd name="connsiteX7" fmla="*/ 151829 w 151923"/>
                <a:gd name="connsiteY7" fmla="*/ 69723 h 151828"/>
                <a:gd name="connsiteX8" fmla="*/ 151829 w 151923"/>
                <a:gd name="connsiteY8" fmla="*/ 151829 h 15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828">
                  <a:moveTo>
                    <a:pt x="151924" y="151829"/>
                  </a:moveTo>
                  <a:lnTo>
                    <a:pt x="118491" y="151829"/>
                  </a:lnTo>
                  <a:lnTo>
                    <a:pt x="118491" y="69723"/>
                  </a:lnTo>
                  <a:cubicBezTo>
                    <a:pt x="118491" y="49720"/>
                    <a:pt x="102203" y="33433"/>
                    <a:pt x="82201" y="33433"/>
                  </a:cubicBezTo>
                  <a:lnTo>
                    <a:pt x="0" y="33433"/>
                  </a:lnTo>
                  <a:lnTo>
                    <a:pt x="0" y="0"/>
                  </a:lnTo>
                  <a:lnTo>
                    <a:pt x="82201" y="0"/>
                  </a:lnTo>
                  <a:cubicBezTo>
                    <a:pt x="120587" y="0"/>
                    <a:pt x="151829" y="31242"/>
                    <a:pt x="151829" y="69723"/>
                  </a:cubicBezTo>
                  <a:lnTo>
                    <a:pt x="151829" y="151829"/>
                  </a:lnTo>
                  <a:close/>
                </a:path>
              </a:pathLst>
            </a:custGeom>
            <a:gradFill>
              <a:gsLst>
                <a:gs pos="0">
                  <a:srgbClr val="347FD5"/>
                </a:gs>
                <a:gs pos="100000">
                  <a:srgbClr val="00428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1" name="Slide Number Placeholder 24">
            <a:extLst>
              <a:ext uri="{FF2B5EF4-FFF2-40B4-BE49-F238E27FC236}">
                <a16:creationId xmlns:a16="http://schemas.microsoft.com/office/drawing/2014/main" id="{CB54733A-5450-B408-15C6-2036DFCCF85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7876691" y="6369150"/>
            <a:ext cx="3954947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7B6B74-246C-4F19-B4DC-B209CE14AA2E}" type="slidenum">
              <a:rPr lang="sk-SK" smtClean="0"/>
              <a:t>‹#›</a:t>
            </a:fld>
            <a:endParaRPr lang="sk-SK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0CFFF4C-B0D6-0D75-E6BF-9445C8C5D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126" y="369791"/>
            <a:ext cx="1482336" cy="241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2A4B0A-9C3B-2197-B61E-0C87FC86D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1127125"/>
            <a:ext cx="3817938" cy="1533525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ipsum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331CB8-973A-0C16-3D80-41862634549F}"/>
              </a:ext>
            </a:extLst>
          </p:cNvPr>
          <p:cNvSpPr txBox="1"/>
          <p:nvPr/>
        </p:nvSpPr>
        <p:spPr>
          <a:xfrm>
            <a:off x="14545562" y="4445000"/>
            <a:ext cx="6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en-US" sz="1600" dirty="0" err="1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D7F90B-5036-2E4B-12CE-1A507AB837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D282350C-452B-C0DD-C38F-F1F0BACD16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28" y="2860966"/>
            <a:ext cx="3811586" cy="568033"/>
          </a:xfrm>
        </p:spPr>
        <p:txBody>
          <a:bodyPr anchor="t"/>
          <a:lstStyle>
            <a:lvl1pPr marL="0" algn="l" defTabSz="914400" rtl="0" eaLnBrk="1" latinLnBrk="0" hangingPunct="1">
              <a:spcAft>
                <a:spcPts val="1563"/>
              </a:spcAft>
              <a:defRPr lang="en-US" sz="2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, libero </a:t>
            </a:r>
            <a:r>
              <a:rPr lang="en-US" dirty="0" err="1"/>
              <a:t>nec</a:t>
            </a:r>
            <a:r>
              <a:rPr lang="en-US" dirty="0"/>
              <a:t> gravida </a:t>
            </a:r>
            <a:r>
              <a:rPr lang="en-US" dirty="0" err="1"/>
              <a:t>suscipit</a:t>
            </a:r>
            <a:endParaRPr lang="en-US" dirty="0"/>
          </a:p>
        </p:txBody>
      </p:sp>
      <p:sp>
        <p:nvSpPr>
          <p:cNvPr id="39" name="Text Placeholder 36">
            <a:extLst>
              <a:ext uri="{FF2B5EF4-FFF2-40B4-BE49-F238E27FC236}">
                <a16:creationId xmlns:a16="http://schemas.microsoft.com/office/drawing/2014/main" id="{B4F932EA-2C9F-3171-F788-9310B135F1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5126" y="3784642"/>
            <a:ext cx="3811587" cy="1946233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9" name="Picture Placeholder 16">
            <a:extLst>
              <a:ext uri="{FF2B5EF4-FFF2-40B4-BE49-F238E27FC236}">
                <a16:creationId xmlns:a16="http://schemas.microsoft.com/office/drawing/2014/main" id="{0F642094-48A8-C0E0-239A-6FB095CF343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423684" y="1148796"/>
            <a:ext cx="3409541" cy="4602163"/>
          </a:xfrm>
          <a:prstGeom prst="roundRect">
            <a:avLst>
              <a:gd name="adj" fmla="val 7222"/>
            </a:avLst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9" name="Picture Placeholder 16">
            <a:extLst>
              <a:ext uri="{FF2B5EF4-FFF2-40B4-BE49-F238E27FC236}">
                <a16:creationId xmlns:a16="http://schemas.microsoft.com/office/drawing/2014/main" id="{DD6DA48A-B18A-15D5-8918-501246405E9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827397" y="1148796"/>
            <a:ext cx="3409541" cy="4602163"/>
          </a:xfrm>
          <a:prstGeom prst="roundRect">
            <a:avLst>
              <a:gd name="adj" fmla="val 7222"/>
            </a:avLst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0849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grey and blue text with 1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Single Corner Rounded 5">
            <a:extLst>
              <a:ext uri="{FF2B5EF4-FFF2-40B4-BE49-F238E27FC236}">
                <a16:creationId xmlns:a16="http://schemas.microsoft.com/office/drawing/2014/main" id="{A5F3333C-4CB0-FB15-FC9B-1022AF6BF6E8}"/>
              </a:ext>
            </a:extLst>
          </p:cNvPr>
          <p:cNvSpPr/>
          <p:nvPr/>
        </p:nvSpPr>
        <p:spPr>
          <a:xfrm rot="16200000">
            <a:off x="5395687" y="61690"/>
            <a:ext cx="6857999" cy="6734631"/>
          </a:xfrm>
          <a:prstGeom prst="round1Rect">
            <a:avLst/>
          </a:prstGeom>
          <a:gradFill>
            <a:gsLst>
              <a:gs pos="0">
                <a:srgbClr val="347FD5"/>
              </a:gs>
              <a:gs pos="100000">
                <a:srgbClr val="00428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7" name="Group 57">
            <a:extLst>
              <a:ext uri="{FF2B5EF4-FFF2-40B4-BE49-F238E27FC236}">
                <a16:creationId xmlns:a16="http://schemas.microsoft.com/office/drawing/2014/main" id="{3027BBFB-EDD4-1B18-3592-1256D5AC296D}"/>
              </a:ext>
            </a:extLst>
          </p:cNvPr>
          <p:cNvGrpSpPr/>
          <p:nvPr/>
        </p:nvGrpSpPr>
        <p:grpSpPr>
          <a:xfrm>
            <a:off x="7069132" y="2267174"/>
            <a:ext cx="5135964" cy="4600913"/>
            <a:chOff x="2497750" y="3860347"/>
            <a:chExt cx="296226" cy="265366"/>
          </a:xfrm>
          <a:gradFill>
            <a:gsLst>
              <a:gs pos="0">
                <a:schemeClr val="bg2">
                  <a:alpha val="50000"/>
                </a:schemeClr>
              </a:gs>
              <a:gs pos="100000">
                <a:schemeClr val="bg2">
                  <a:lumMod val="90000"/>
                  <a:alpha val="50000"/>
                </a:schemeClr>
              </a:gs>
            </a:gsLst>
            <a:lin ang="2700000" scaled="0"/>
          </a:gradFill>
        </p:grpSpPr>
        <p:sp>
          <p:nvSpPr>
            <p:cNvPr id="8" name="Freeform: Shape 58">
              <a:extLst>
                <a:ext uri="{FF2B5EF4-FFF2-40B4-BE49-F238E27FC236}">
                  <a16:creationId xmlns:a16="http://schemas.microsoft.com/office/drawing/2014/main" id="{08D221F2-D00B-896D-C6CD-DBFFF58639AE}"/>
                </a:ext>
              </a:extLst>
            </p:cNvPr>
            <p:cNvSpPr/>
            <p:nvPr/>
          </p:nvSpPr>
          <p:spPr>
            <a:xfrm>
              <a:off x="2642053" y="3860347"/>
              <a:ext cx="151923" cy="151923"/>
            </a:xfrm>
            <a:custGeom>
              <a:avLst/>
              <a:gdLst>
                <a:gd name="connsiteX0" fmla="*/ 151829 w 151923"/>
                <a:gd name="connsiteY0" fmla="*/ 151924 h 151923"/>
                <a:gd name="connsiteX1" fmla="*/ 69628 w 151923"/>
                <a:gd name="connsiteY1" fmla="*/ 151924 h 151923"/>
                <a:gd name="connsiteX2" fmla="*/ 0 w 151923"/>
                <a:gd name="connsiteY2" fmla="*/ 82201 h 151923"/>
                <a:gd name="connsiteX3" fmla="*/ 0 w 151923"/>
                <a:gd name="connsiteY3" fmla="*/ 0 h 151923"/>
                <a:gd name="connsiteX4" fmla="*/ 33433 w 151923"/>
                <a:gd name="connsiteY4" fmla="*/ 0 h 151923"/>
                <a:gd name="connsiteX5" fmla="*/ 33433 w 151923"/>
                <a:gd name="connsiteY5" fmla="*/ 82201 h 151923"/>
                <a:gd name="connsiteX6" fmla="*/ 69723 w 151923"/>
                <a:gd name="connsiteY6" fmla="*/ 118491 h 151923"/>
                <a:gd name="connsiteX7" fmla="*/ 151924 w 151923"/>
                <a:gd name="connsiteY7" fmla="*/ 118491 h 151923"/>
                <a:gd name="connsiteX8" fmla="*/ 151924 w 151923"/>
                <a:gd name="connsiteY8" fmla="*/ 151924 h 151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923">
                  <a:moveTo>
                    <a:pt x="151829" y="151924"/>
                  </a:moveTo>
                  <a:lnTo>
                    <a:pt x="69628" y="151924"/>
                  </a:lnTo>
                  <a:cubicBezTo>
                    <a:pt x="31242" y="151924"/>
                    <a:pt x="0" y="120682"/>
                    <a:pt x="0" y="82201"/>
                  </a:cubicBezTo>
                  <a:lnTo>
                    <a:pt x="0" y="0"/>
                  </a:lnTo>
                  <a:lnTo>
                    <a:pt x="33433" y="0"/>
                  </a:lnTo>
                  <a:lnTo>
                    <a:pt x="33433" y="82201"/>
                  </a:lnTo>
                  <a:cubicBezTo>
                    <a:pt x="33433" y="102203"/>
                    <a:pt x="49721" y="118491"/>
                    <a:pt x="69723" y="118491"/>
                  </a:cubicBezTo>
                  <a:lnTo>
                    <a:pt x="151924" y="118491"/>
                  </a:lnTo>
                  <a:lnTo>
                    <a:pt x="151924" y="151924"/>
                  </a:lnTo>
                  <a:close/>
                </a:path>
              </a:pathLst>
            </a:custGeom>
            <a:gradFill>
              <a:gsLst>
                <a:gs pos="0">
                  <a:srgbClr val="347FD5"/>
                </a:gs>
                <a:gs pos="100000">
                  <a:srgbClr val="00428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Freeform: Shape 59">
              <a:extLst>
                <a:ext uri="{FF2B5EF4-FFF2-40B4-BE49-F238E27FC236}">
                  <a16:creationId xmlns:a16="http://schemas.microsoft.com/office/drawing/2014/main" id="{5E825217-8802-D998-E9E6-7607C4C5A73F}"/>
                </a:ext>
              </a:extLst>
            </p:cNvPr>
            <p:cNvSpPr/>
            <p:nvPr/>
          </p:nvSpPr>
          <p:spPr>
            <a:xfrm>
              <a:off x="2497750" y="3973885"/>
              <a:ext cx="151923" cy="151828"/>
            </a:xfrm>
            <a:custGeom>
              <a:avLst/>
              <a:gdLst>
                <a:gd name="connsiteX0" fmla="*/ 151924 w 151923"/>
                <a:gd name="connsiteY0" fmla="*/ 151829 h 151828"/>
                <a:gd name="connsiteX1" fmla="*/ 118491 w 151923"/>
                <a:gd name="connsiteY1" fmla="*/ 151829 h 151828"/>
                <a:gd name="connsiteX2" fmla="*/ 118491 w 151923"/>
                <a:gd name="connsiteY2" fmla="*/ 69723 h 151828"/>
                <a:gd name="connsiteX3" fmla="*/ 82201 w 151923"/>
                <a:gd name="connsiteY3" fmla="*/ 33433 h 151828"/>
                <a:gd name="connsiteX4" fmla="*/ 0 w 151923"/>
                <a:gd name="connsiteY4" fmla="*/ 33433 h 151828"/>
                <a:gd name="connsiteX5" fmla="*/ 0 w 151923"/>
                <a:gd name="connsiteY5" fmla="*/ 0 h 151828"/>
                <a:gd name="connsiteX6" fmla="*/ 82201 w 151923"/>
                <a:gd name="connsiteY6" fmla="*/ 0 h 151828"/>
                <a:gd name="connsiteX7" fmla="*/ 151829 w 151923"/>
                <a:gd name="connsiteY7" fmla="*/ 69723 h 151828"/>
                <a:gd name="connsiteX8" fmla="*/ 151829 w 151923"/>
                <a:gd name="connsiteY8" fmla="*/ 151829 h 15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828">
                  <a:moveTo>
                    <a:pt x="151924" y="151829"/>
                  </a:moveTo>
                  <a:lnTo>
                    <a:pt x="118491" y="151829"/>
                  </a:lnTo>
                  <a:lnTo>
                    <a:pt x="118491" y="69723"/>
                  </a:lnTo>
                  <a:cubicBezTo>
                    <a:pt x="118491" y="49720"/>
                    <a:pt x="102203" y="33433"/>
                    <a:pt x="82201" y="33433"/>
                  </a:cubicBezTo>
                  <a:lnTo>
                    <a:pt x="0" y="33433"/>
                  </a:lnTo>
                  <a:lnTo>
                    <a:pt x="0" y="0"/>
                  </a:lnTo>
                  <a:lnTo>
                    <a:pt x="82201" y="0"/>
                  </a:lnTo>
                  <a:cubicBezTo>
                    <a:pt x="120587" y="0"/>
                    <a:pt x="151829" y="31242"/>
                    <a:pt x="151829" y="69723"/>
                  </a:cubicBezTo>
                  <a:lnTo>
                    <a:pt x="151829" y="151829"/>
                  </a:lnTo>
                  <a:close/>
                </a:path>
              </a:pathLst>
            </a:custGeom>
            <a:gradFill>
              <a:gsLst>
                <a:gs pos="0">
                  <a:srgbClr val="347FD5"/>
                </a:gs>
                <a:gs pos="100000">
                  <a:srgbClr val="00428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1" name="Slide Number Placeholder 24">
            <a:extLst>
              <a:ext uri="{FF2B5EF4-FFF2-40B4-BE49-F238E27FC236}">
                <a16:creationId xmlns:a16="http://schemas.microsoft.com/office/drawing/2014/main" id="{44C6CA7F-F20B-0D9E-6EB9-22580C0E02B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7876691" y="6369150"/>
            <a:ext cx="3954947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7B6B74-246C-4F19-B4DC-B209CE14AA2E}" type="slidenum">
              <a:rPr lang="sk-SK" smtClean="0"/>
              <a:t>‹#›</a:t>
            </a:fld>
            <a:endParaRPr lang="sk-SK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0CFFF4C-B0D6-0D75-E6BF-9445C8C5D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126" y="369791"/>
            <a:ext cx="1482336" cy="241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2A4B0A-9C3B-2197-B61E-0C87FC86D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1127125"/>
            <a:ext cx="3817938" cy="1533525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ipsum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331CB8-973A-0C16-3D80-41862634549F}"/>
              </a:ext>
            </a:extLst>
          </p:cNvPr>
          <p:cNvSpPr txBox="1"/>
          <p:nvPr/>
        </p:nvSpPr>
        <p:spPr>
          <a:xfrm>
            <a:off x="14545562" y="4445000"/>
            <a:ext cx="6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en-US" sz="1600" dirty="0" err="1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D7F90B-5036-2E4B-12CE-1A507AB837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D282350C-452B-C0DD-C38F-F1F0BACD16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28" y="2860966"/>
            <a:ext cx="3811586" cy="568033"/>
          </a:xfrm>
        </p:spPr>
        <p:txBody>
          <a:bodyPr anchor="t"/>
          <a:lstStyle>
            <a:lvl1pPr marL="0" algn="l" defTabSz="914400" rtl="0" eaLnBrk="1" latinLnBrk="0" hangingPunct="1">
              <a:spcAft>
                <a:spcPts val="1563"/>
              </a:spcAft>
              <a:defRPr lang="en-US" sz="2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, libero </a:t>
            </a:r>
            <a:r>
              <a:rPr lang="en-US" dirty="0" err="1"/>
              <a:t>nec</a:t>
            </a:r>
            <a:r>
              <a:rPr lang="en-US" dirty="0"/>
              <a:t> gravida </a:t>
            </a:r>
            <a:r>
              <a:rPr lang="en-US" dirty="0" err="1"/>
              <a:t>suscipit</a:t>
            </a:r>
            <a:endParaRPr lang="en-US" dirty="0"/>
          </a:p>
        </p:txBody>
      </p:sp>
      <p:sp>
        <p:nvSpPr>
          <p:cNvPr id="39" name="Text Placeholder 36">
            <a:extLst>
              <a:ext uri="{FF2B5EF4-FFF2-40B4-BE49-F238E27FC236}">
                <a16:creationId xmlns:a16="http://schemas.microsoft.com/office/drawing/2014/main" id="{B4F932EA-2C9F-3171-F788-9310B135F1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5126" y="3784642"/>
            <a:ext cx="3811587" cy="1946233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Picture Placeholder 16">
            <a:extLst>
              <a:ext uri="{FF2B5EF4-FFF2-40B4-BE49-F238E27FC236}">
                <a16:creationId xmlns:a16="http://schemas.microsoft.com/office/drawing/2014/main" id="{A0EE987B-630A-CAC7-2410-A55434942F2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827397" y="1148796"/>
            <a:ext cx="6999475" cy="4602163"/>
          </a:xfrm>
          <a:prstGeom prst="roundRect">
            <a:avLst>
              <a:gd name="adj" fmla="val 7636"/>
            </a:avLst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2098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 circle focus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64D83740-DFF6-8DC1-F442-72FDD59F7ECF}"/>
              </a:ext>
            </a:extLst>
          </p:cNvPr>
          <p:cNvSpPr/>
          <p:nvPr/>
        </p:nvSpPr>
        <p:spPr>
          <a:xfrm rot="5400000" flipV="1">
            <a:off x="4758532" y="-575468"/>
            <a:ext cx="6858002" cy="8008939"/>
          </a:xfrm>
          <a:prstGeom prst="round2SameRect">
            <a:avLst>
              <a:gd name="adj1" fmla="val 14409"/>
              <a:gd name="adj2" fmla="val 0"/>
            </a:avLst>
          </a:prstGeom>
          <a:gradFill>
            <a:gsLst>
              <a:gs pos="0">
                <a:schemeClr val="bg2"/>
              </a:gs>
              <a:gs pos="69000">
                <a:schemeClr val="bg1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</a:endParaRP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83B8E357-3456-5130-CCDB-9A929A062889}"/>
              </a:ext>
            </a:extLst>
          </p:cNvPr>
          <p:cNvSpPr/>
          <p:nvPr/>
        </p:nvSpPr>
        <p:spPr>
          <a:xfrm rot="5400000" flipV="1">
            <a:off x="6579903" y="1245902"/>
            <a:ext cx="6093395" cy="5130801"/>
          </a:xfrm>
          <a:prstGeom prst="round2SameRect">
            <a:avLst>
              <a:gd name="adj1" fmla="val 14409"/>
              <a:gd name="adj2" fmla="val 0"/>
            </a:avLst>
          </a:prstGeom>
          <a:gradFill>
            <a:gsLst>
              <a:gs pos="0">
                <a:schemeClr val="bg2">
                  <a:lumMod val="90000"/>
                  <a:alpha val="60000"/>
                </a:schemeClr>
              </a:gs>
              <a:gs pos="69000">
                <a:schemeClr val="bg1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7139B37-6A4C-E0DE-566D-FB9014A4A984}"/>
              </a:ext>
            </a:extLst>
          </p:cNvPr>
          <p:cNvGrpSpPr/>
          <p:nvPr/>
        </p:nvGrpSpPr>
        <p:grpSpPr>
          <a:xfrm>
            <a:off x="7069132" y="2267174"/>
            <a:ext cx="5135964" cy="4600913"/>
            <a:chOff x="2497750" y="3860347"/>
            <a:chExt cx="296226" cy="265366"/>
          </a:xfrm>
          <a:gradFill>
            <a:gsLst>
              <a:gs pos="0">
                <a:schemeClr val="bg2">
                  <a:alpha val="50000"/>
                </a:schemeClr>
              </a:gs>
              <a:gs pos="100000">
                <a:schemeClr val="bg2">
                  <a:lumMod val="90000"/>
                  <a:alpha val="50000"/>
                </a:schemeClr>
              </a:gs>
            </a:gsLst>
            <a:lin ang="2700000" scaled="0"/>
          </a:gra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D0A68C8-D4C8-EECD-7DAD-E339488671E7}"/>
                </a:ext>
              </a:extLst>
            </p:cNvPr>
            <p:cNvSpPr/>
            <p:nvPr/>
          </p:nvSpPr>
          <p:spPr>
            <a:xfrm>
              <a:off x="2642053" y="3860347"/>
              <a:ext cx="151923" cy="151923"/>
            </a:xfrm>
            <a:custGeom>
              <a:avLst/>
              <a:gdLst>
                <a:gd name="connsiteX0" fmla="*/ 151829 w 151923"/>
                <a:gd name="connsiteY0" fmla="*/ 151924 h 151923"/>
                <a:gd name="connsiteX1" fmla="*/ 69628 w 151923"/>
                <a:gd name="connsiteY1" fmla="*/ 151924 h 151923"/>
                <a:gd name="connsiteX2" fmla="*/ 0 w 151923"/>
                <a:gd name="connsiteY2" fmla="*/ 82201 h 151923"/>
                <a:gd name="connsiteX3" fmla="*/ 0 w 151923"/>
                <a:gd name="connsiteY3" fmla="*/ 0 h 151923"/>
                <a:gd name="connsiteX4" fmla="*/ 33433 w 151923"/>
                <a:gd name="connsiteY4" fmla="*/ 0 h 151923"/>
                <a:gd name="connsiteX5" fmla="*/ 33433 w 151923"/>
                <a:gd name="connsiteY5" fmla="*/ 82201 h 151923"/>
                <a:gd name="connsiteX6" fmla="*/ 69723 w 151923"/>
                <a:gd name="connsiteY6" fmla="*/ 118491 h 151923"/>
                <a:gd name="connsiteX7" fmla="*/ 151924 w 151923"/>
                <a:gd name="connsiteY7" fmla="*/ 118491 h 151923"/>
                <a:gd name="connsiteX8" fmla="*/ 151924 w 151923"/>
                <a:gd name="connsiteY8" fmla="*/ 151924 h 151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923">
                  <a:moveTo>
                    <a:pt x="151829" y="151924"/>
                  </a:moveTo>
                  <a:lnTo>
                    <a:pt x="69628" y="151924"/>
                  </a:lnTo>
                  <a:cubicBezTo>
                    <a:pt x="31242" y="151924"/>
                    <a:pt x="0" y="120682"/>
                    <a:pt x="0" y="82201"/>
                  </a:cubicBezTo>
                  <a:lnTo>
                    <a:pt x="0" y="0"/>
                  </a:lnTo>
                  <a:lnTo>
                    <a:pt x="33433" y="0"/>
                  </a:lnTo>
                  <a:lnTo>
                    <a:pt x="33433" y="82201"/>
                  </a:lnTo>
                  <a:cubicBezTo>
                    <a:pt x="33433" y="102203"/>
                    <a:pt x="49721" y="118491"/>
                    <a:pt x="69723" y="118491"/>
                  </a:cubicBezTo>
                  <a:lnTo>
                    <a:pt x="151924" y="118491"/>
                  </a:lnTo>
                  <a:lnTo>
                    <a:pt x="151924" y="15192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C9C04AB-5594-377C-FC9E-EBB63008D4FC}"/>
                </a:ext>
              </a:extLst>
            </p:cNvPr>
            <p:cNvSpPr/>
            <p:nvPr/>
          </p:nvSpPr>
          <p:spPr>
            <a:xfrm>
              <a:off x="2497750" y="3973885"/>
              <a:ext cx="151923" cy="151828"/>
            </a:xfrm>
            <a:custGeom>
              <a:avLst/>
              <a:gdLst>
                <a:gd name="connsiteX0" fmla="*/ 151924 w 151923"/>
                <a:gd name="connsiteY0" fmla="*/ 151829 h 151828"/>
                <a:gd name="connsiteX1" fmla="*/ 118491 w 151923"/>
                <a:gd name="connsiteY1" fmla="*/ 151829 h 151828"/>
                <a:gd name="connsiteX2" fmla="*/ 118491 w 151923"/>
                <a:gd name="connsiteY2" fmla="*/ 69723 h 151828"/>
                <a:gd name="connsiteX3" fmla="*/ 82201 w 151923"/>
                <a:gd name="connsiteY3" fmla="*/ 33433 h 151828"/>
                <a:gd name="connsiteX4" fmla="*/ 0 w 151923"/>
                <a:gd name="connsiteY4" fmla="*/ 33433 h 151828"/>
                <a:gd name="connsiteX5" fmla="*/ 0 w 151923"/>
                <a:gd name="connsiteY5" fmla="*/ 0 h 151828"/>
                <a:gd name="connsiteX6" fmla="*/ 82201 w 151923"/>
                <a:gd name="connsiteY6" fmla="*/ 0 h 151828"/>
                <a:gd name="connsiteX7" fmla="*/ 151829 w 151923"/>
                <a:gd name="connsiteY7" fmla="*/ 69723 h 151828"/>
                <a:gd name="connsiteX8" fmla="*/ 151829 w 151923"/>
                <a:gd name="connsiteY8" fmla="*/ 151829 h 15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828">
                  <a:moveTo>
                    <a:pt x="151924" y="151829"/>
                  </a:moveTo>
                  <a:lnTo>
                    <a:pt x="118491" y="151829"/>
                  </a:lnTo>
                  <a:lnTo>
                    <a:pt x="118491" y="69723"/>
                  </a:lnTo>
                  <a:cubicBezTo>
                    <a:pt x="118491" y="49720"/>
                    <a:pt x="102203" y="33433"/>
                    <a:pt x="82201" y="33433"/>
                  </a:cubicBezTo>
                  <a:lnTo>
                    <a:pt x="0" y="33433"/>
                  </a:lnTo>
                  <a:lnTo>
                    <a:pt x="0" y="0"/>
                  </a:lnTo>
                  <a:lnTo>
                    <a:pt x="82201" y="0"/>
                  </a:lnTo>
                  <a:cubicBezTo>
                    <a:pt x="120587" y="0"/>
                    <a:pt x="151829" y="31242"/>
                    <a:pt x="151829" y="69723"/>
                  </a:cubicBezTo>
                  <a:lnTo>
                    <a:pt x="151829" y="1518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858245-A0A0-5E54-8F43-A6244F78EB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64973-4B6E-F713-D5E0-F6CF7CEF47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7B6B74-246C-4F19-B4DC-B209CE14AA2E}" type="slidenum">
              <a:rPr lang="sk-SK" smtClean="0"/>
              <a:t>‹#›</a:t>
            </a:fld>
            <a:endParaRPr lang="sk-SK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2271D3A-9855-564D-1CF0-968EEA9B1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126" y="369791"/>
            <a:ext cx="1482336" cy="241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18E224-367B-7CD4-3D3A-1605263557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1890713"/>
            <a:ext cx="2868613" cy="196977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</p:txBody>
      </p:sp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52405BD0-DE94-DF5C-1698-F0995B3C86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8775" y="4195763"/>
            <a:ext cx="2868613" cy="1530350"/>
          </a:xfrm>
        </p:spPr>
        <p:txBody>
          <a:bodyPr anchor="t"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err="1"/>
              <a:t>Nulla</a:t>
            </a:r>
            <a:r>
              <a:rPr lang="en-US" dirty="0"/>
              <a:t> tempus ligula non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In hac </a:t>
            </a:r>
            <a:r>
              <a:rPr lang="en-US" dirty="0" err="1"/>
              <a:t>habitasse</a:t>
            </a:r>
            <a:r>
              <a:rPr lang="en-US" dirty="0"/>
              <a:t> </a:t>
            </a:r>
            <a:r>
              <a:rPr lang="en-US" dirty="0" err="1"/>
              <a:t>platea</a:t>
            </a:r>
            <a:r>
              <a:rPr lang="en-US" dirty="0"/>
              <a:t> </a:t>
            </a:r>
            <a:r>
              <a:rPr lang="en-US" dirty="0" err="1"/>
              <a:t>dictumst</a:t>
            </a:r>
            <a:r>
              <a:rPr lang="en-US" dirty="0"/>
              <a:t>. Maecenas </a:t>
            </a:r>
            <a:r>
              <a:rPr lang="en-US" dirty="0" err="1"/>
              <a:t>sollicitudin</a:t>
            </a:r>
            <a:r>
              <a:rPr lang="en-US" dirty="0"/>
              <a:t> cursus </a:t>
            </a:r>
            <a:r>
              <a:rPr lang="en-US" dirty="0" err="1"/>
              <a:t>dapibus</a:t>
            </a:r>
            <a:r>
              <a:rPr lang="en-US" dirty="0"/>
              <a:t>. 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5D44BCC-DB0F-6DFC-454F-F9B81A7E4FB3}"/>
              </a:ext>
            </a:extLst>
          </p:cNvPr>
          <p:cNvSpPr>
            <a:spLocks/>
          </p:cNvSpPr>
          <p:nvPr/>
        </p:nvSpPr>
        <p:spPr>
          <a:xfrm>
            <a:off x="5408311" y="1069674"/>
            <a:ext cx="4936760" cy="4936760"/>
          </a:xfrm>
          <a:prstGeom prst="ellipse">
            <a:avLst/>
          </a:prstGeom>
          <a:noFill/>
          <a:ln w="635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6FED47F-88E0-DE21-1854-B203B419ECD7}"/>
              </a:ext>
            </a:extLst>
          </p:cNvPr>
          <p:cNvSpPr>
            <a:spLocks/>
          </p:cNvSpPr>
          <p:nvPr/>
        </p:nvSpPr>
        <p:spPr>
          <a:xfrm>
            <a:off x="5040293" y="719836"/>
            <a:ext cx="5639230" cy="5639230"/>
          </a:xfrm>
          <a:prstGeom prst="ellipse">
            <a:avLst/>
          </a:prstGeom>
          <a:noFill/>
          <a:ln w="19050">
            <a:solidFill>
              <a:srgbClr val="5DA037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126C471B-D25B-BD3D-0C4B-C2CAEF7DBD7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448523" y="1109886"/>
            <a:ext cx="4856336" cy="4856336"/>
          </a:xfrm>
          <a:prstGeom prst="ellipse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sk-SK"/>
              <a:t>Kliknutím na ikonu pridáte obrázok</a:t>
            </a:r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02A56D-EFBF-5A6E-0FB8-7A86923D304F}"/>
              </a:ext>
            </a:extLst>
          </p:cNvPr>
          <p:cNvSpPr txBox="1"/>
          <p:nvPr/>
        </p:nvSpPr>
        <p:spPr>
          <a:xfrm>
            <a:off x="6335181" y="4688157"/>
            <a:ext cx="3113875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</a:t>
            </a: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Ipsum</a:t>
            </a:r>
            <a:endParaRPr lang="pt-BR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3C45B88A-C894-28C6-8C8E-6DB5444D81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8081" y="4271866"/>
            <a:ext cx="3108074" cy="1694356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algn="ctr">
              <a:defRPr sz="24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39190261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 circle focus with image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64D83740-DFF6-8DC1-F442-72FDD59F7ECF}"/>
              </a:ext>
            </a:extLst>
          </p:cNvPr>
          <p:cNvSpPr/>
          <p:nvPr/>
        </p:nvSpPr>
        <p:spPr>
          <a:xfrm rot="5400000" flipV="1">
            <a:off x="4758532" y="-575468"/>
            <a:ext cx="6858002" cy="8008939"/>
          </a:xfrm>
          <a:prstGeom prst="round2SameRect">
            <a:avLst>
              <a:gd name="adj1" fmla="val 14409"/>
              <a:gd name="adj2" fmla="val 0"/>
            </a:avLst>
          </a:prstGeom>
          <a:gradFill>
            <a:gsLst>
              <a:gs pos="0">
                <a:schemeClr val="bg2"/>
              </a:gs>
              <a:gs pos="69000">
                <a:schemeClr val="bg1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</a:endParaRP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83B8E357-3456-5130-CCDB-9A929A062889}"/>
              </a:ext>
            </a:extLst>
          </p:cNvPr>
          <p:cNvSpPr/>
          <p:nvPr/>
        </p:nvSpPr>
        <p:spPr>
          <a:xfrm rot="5400000" flipV="1">
            <a:off x="6579903" y="1245902"/>
            <a:ext cx="6093395" cy="5130801"/>
          </a:xfrm>
          <a:prstGeom prst="round2SameRect">
            <a:avLst>
              <a:gd name="adj1" fmla="val 14409"/>
              <a:gd name="adj2" fmla="val 0"/>
            </a:avLst>
          </a:prstGeom>
          <a:gradFill>
            <a:gsLst>
              <a:gs pos="0">
                <a:schemeClr val="bg2">
                  <a:lumMod val="90000"/>
                  <a:alpha val="60000"/>
                </a:schemeClr>
              </a:gs>
              <a:gs pos="69000">
                <a:schemeClr val="bg1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7139B37-6A4C-E0DE-566D-FB9014A4A984}"/>
              </a:ext>
            </a:extLst>
          </p:cNvPr>
          <p:cNvGrpSpPr/>
          <p:nvPr/>
        </p:nvGrpSpPr>
        <p:grpSpPr>
          <a:xfrm>
            <a:off x="7069132" y="2267174"/>
            <a:ext cx="5135964" cy="4600913"/>
            <a:chOff x="2497750" y="3860347"/>
            <a:chExt cx="296226" cy="265366"/>
          </a:xfrm>
          <a:gradFill>
            <a:gsLst>
              <a:gs pos="0">
                <a:schemeClr val="bg2">
                  <a:alpha val="50000"/>
                </a:schemeClr>
              </a:gs>
              <a:gs pos="100000">
                <a:schemeClr val="bg2">
                  <a:lumMod val="90000"/>
                  <a:alpha val="50000"/>
                </a:schemeClr>
              </a:gs>
            </a:gsLst>
            <a:lin ang="2700000" scaled="0"/>
          </a:gra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D0A68C8-D4C8-EECD-7DAD-E339488671E7}"/>
                </a:ext>
              </a:extLst>
            </p:cNvPr>
            <p:cNvSpPr/>
            <p:nvPr/>
          </p:nvSpPr>
          <p:spPr>
            <a:xfrm>
              <a:off x="2642053" y="3860347"/>
              <a:ext cx="151923" cy="151923"/>
            </a:xfrm>
            <a:custGeom>
              <a:avLst/>
              <a:gdLst>
                <a:gd name="connsiteX0" fmla="*/ 151829 w 151923"/>
                <a:gd name="connsiteY0" fmla="*/ 151924 h 151923"/>
                <a:gd name="connsiteX1" fmla="*/ 69628 w 151923"/>
                <a:gd name="connsiteY1" fmla="*/ 151924 h 151923"/>
                <a:gd name="connsiteX2" fmla="*/ 0 w 151923"/>
                <a:gd name="connsiteY2" fmla="*/ 82201 h 151923"/>
                <a:gd name="connsiteX3" fmla="*/ 0 w 151923"/>
                <a:gd name="connsiteY3" fmla="*/ 0 h 151923"/>
                <a:gd name="connsiteX4" fmla="*/ 33433 w 151923"/>
                <a:gd name="connsiteY4" fmla="*/ 0 h 151923"/>
                <a:gd name="connsiteX5" fmla="*/ 33433 w 151923"/>
                <a:gd name="connsiteY5" fmla="*/ 82201 h 151923"/>
                <a:gd name="connsiteX6" fmla="*/ 69723 w 151923"/>
                <a:gd name="connsiteY6" fmla="*/ 118491 h 151923"/>
                <a:gd name="connsiteX7" fmla="*/ 151924 w 151923"/>
                <a:gd name="connsiteY7" fmla="*/ 118491 h 151923"/>
                <a:gd name="connsiteX8" fmla="*/ 151924 w 151923"/>
                <a:gd name="connsiteY8" fmla="*/ 151924 h 151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923">
                  <a:moveTo>
                    <a:pt x="151829" y="151924"/>
                  </a:moveTo>
                  <a:lnTo>
                    <a:pt x="69628" y="151924"/>
                  </a:lnTo>
                  <a:cubicBezTo>
                    <a:pt x="31242" y="151924"/>
                    <a:pt x="0" y="120682"/>
                    <a:pt x="0" y="82201"/>
                  </a:cubicBezTo>
                  <a:lnTo>
                    <a:pt x="0" y="0"/>
                  </a:lnTo>
                  <a:lnTo>
                    <a:pt x="33433" y="0"/>
                  </a:lnTo>
                  <a:lnTo>
                    <a:pt x="33433" y="82201"/>
                  </a:lnTo>
                  <a:cubicBezTo>
                    <a:pt x="33433" y="102203"/>
                    <a:pt x="49721" y="118491"/>
                    <a:pt x="69723" y="118491"/>
                  </a:cubicBezTo>
                  <a:lnTo>
                    <a:pt x="151924" y="118491"/>
                  </a:lnTo>
                  <a:lnTo>
                    <a:pt x="151924" y="15192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C9C04AB-5594-377C-FC9E-EBB63008D4FC}"/>
                </a:ext>
              </a:extLst>
            </p:cNvPr>
            <p:cNvSpPr/>
            <p:nvPr/>
          </p:nvSpPr>
          <p:spPr>
            <a:xfrm>
              <a:off x="2497750" y="3973885"/>
              <a:ext cx="151923" cy="151828"/>
            </a:xfrm>
            <a:custGeom>
              <a:avLst/>
              <a:gdLst>
                <a:gd name="connsiteX0" fmla="*/ 151924 w 151923"/>
                <a:gd name="connsiteY0" fmla="*/ 151829 h 151828"/>
                <a:gd name="connsiteX1" fmla="*/ 118491 w 151923"/>
                <a:gd name="connsiteY1" fmla="*/ 151829 h 151828"/>
                <a:gd name="connsiteX2" fmla="*/ 118491 w 151923"/>
                <a:gd name="connsiteY2" fmla="*/ 69723 h 151828"/>
                <a:gd name="connsiteX3" fmla="*/ 82201 w 151923"/>
                <a:gd name="connsiteY3" fmla="*/ 33433 h 151828"/>
                <a:gd name="connsiteX4" fmla="*/ 0 w 151923"/>
                <a:gd name="connsiteY4" fmla="*/ 33433 h 151828"/>
                <a:gd name="connsiteX5" fmla="*/ 0 w 151923"/>
                <a:gd name="connsiteY5" fmla="*/ 0 h 151828"/>
                <a:gd name="connsiteX6" fmla="*/ 82201 w 151923"/>
                <a:gd name="connsiteY6" fmla="*/ 0 h 151828"/>
                <a:gd name="connsiteX7" fmla="*/ 151829 w 151923"/>
                <a:gd name="connsiteY7" fmla="*/ 69723 h 151828"/>
                <a:gd name="connsiteX8" fmla="*/ 151829 w 151923"/>
                <a:gd name="connsiteY8" fmla="*/ 151829 h 15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828">
                  <a:moveTo>
                    <a:pt x="151924" y="151829"/>
                  </a:moveTo>
                  <a:lnTo>
                    <a:pt x="118491" y="151829"/>
                  </a:lnTo>
                  <a:lnTo>
                    <a:pt x="118491" y="69723"/>
                  </a:lnTo>
                  <a:cubicBezTo>
                    <a:pt x="118491" y="49720"/>
                    <a:pt x="102203" y="33433"/>
                    <a:pt x="82201" y="33433"/>
                  </a:cubicBezTo>
                  <a:lnTo>
                    <a:pt x="0" y="33433"/>
                  </a:lnTo>
                  <a:lnTo>
                    <a:pt x="0" y="0"/>
                  </a:lnTo>
                  <a:lnTo>
                    <a:pt x="82201" y="0"/>
                  </a:lnTo>
                  <a:cubicBezTo>
                    <a:pt x="120587" y="0"/>
                    <a:pt x="151829" y="31242"/>
                    <a:pt x="151829" y="69723"/>
                  </a:cubicBezTo>
                  <a:lnTo>
                    <a:pt x="151829" y="1518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858245-A0A0-5E54-8F43-A6244F78EB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64973-4B6E-F713-D5E0-F6CF7CEF47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7B6B74-246C-4F19-B4DC-B209CE14AA2E}" type="slidenum">
              <a:rPr lang="sk-SK" smtClean="0"/>
              <a:t>‹#›</a:t>
            </a:fld>
            <a:endParaRPr lang="sk-SK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2271D3A-9855-564D-1CF0-968EEA9B1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126" y="369791"/>
            <a:ext cx="1482336" cy="241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18E224-367B-7CD4-3D3A-1605263557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1890713"/>
            <a:ext cx="2868613" cy="196977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</p:txBody>
      </p:sp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52405BD0-DE94-DF5C-1698-F0995B3C86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8775" y="4195763"/>
            <a:ext cx="2868613" cy="1530350"/>
          </a:xfrm>
        </p:spPr>
        <p:txBody>
          <a:bodyPr anchor="t"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err="1"/>
              <a:t>Nulla</a:t>
            </a:r>
            <a:r>
              <a:rPr lang="en-US" dirty="0"/>
              <a:t> tempus ligula non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In hac </a:t>
            </a:r>
            <a:r>
              <a:rPr lang="en-US" dirty="0" err="1"/>
              <a:t>habitasse</a:t>
            </a:r>
            <a:r>
              <a:rPr lang="en-US" dirty="0"/>
              <a:t> </a:t>
            </a:r>
            <a:r>
              <a:rPr lang="en-US" dirty="0" err="1"/>
              <a:t>platea</a:t>
            </a:r>
            <a:r>
              <a:rPr lang="en-US" dirty="0"/>
              <a:t> </a:t>
            </a:r>
            <a:r>
              <a:rPr lang="en-US" dirty="0" err="1"/>
              <a:t>dictumst</a:t>
            </a:r>
            <a:r>
              <a:rPr lang="en-US" dirty="0"/>
              <a:t>. Maecenas </a:t>
            </a:r>
            <a:r>
              <a:rPr lang="en-US" dirty="0" err="1"/>
              <a:t>sollicitudin</a:t>
            </a:r>
            <a:r>
              <a:rPr lang="en-US" dirty="0"/>
              <a:t> cursus </a:t>
            </a:r>
            <a:r>
              <a:rPr lang="en-US" dirty="0" err="1"/>
              <a:t>dapibus</a:t>
            </a:r>
            <a:r>
              <a:rPr lang="en-US" dirty="0"/>
              <a:t>. 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5D44BCC-DB0F-6DFC-454F-F9B81A7E4FB3}"/>
              </a:ext>
            </a:extLst>
          </p:cNvPr>
          <p:cNvSpPr>
            <a:spLocks/>
          </p:cNvSpPr>
          <p:nvPr/>
        </p:nvSpPr>
        <p:spPr>
          <a:xfrm>
            <a:off x="5408311" y="1069674"/>
            <a:ext cx="4936760" cy="4936760"/>
          </a:xfrm>
          <a:prstGeom prst="ellipse">
            <a:avLst/>
          </a:prstGeom>
          <a:noFill/>
          <a:ln w="635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6FED47F-88E0-DE21-1854-B203B419ECD7}"/>
              </a:ext>
            </a:extLst>
          </p:cNvPr>
          <p:cNvSpPr>
            <a:spLocks/>
          </p:cNvSpPr>
          <p:nvPr/>
        </p:nvSpPr>
        <p:spPr>
          <a:xfrm>
            <a:off x="5040293" y="719836"/>
            <a:ext cx="5639230" cy="5639230"/>
          </a:xfrm>
          <a:prstGeom prst="ellipse">
            <a:avLst/>
          </a:prstGeom>
          <a:noFill/>
          <a:ln w="19050">
            <a:solidFill>
              <a:srgbClr val="5DA037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3DC27DCD-8813-7831-80D3-706FD087714D}"/>
              </a:ext>
            </a:extLst>
          </p:cNvPr>
          <p:cNvSpPr/>
          <p:nvPr/>
        </p:nvSpPr>
        <p:spPr>
          <a:xfrm>
            <a:off x="5046007" y="719836"/>
            <a:ext cx="5639230" cy="5639230"/>
          </a:xfrm>
          <a:prstGeom prst="arc">
            <a:avLst>
              <a:gd name="adj1" fmla="val 16200000"/>
              <a:gd name="adj2" fmla="val 2002677"/>
            </a:avLst>
          </a:prstGeom>
          <a:noFill/>
          <a:ln w="266700" cap="rnd">
            <a:solidFill>
              <a:srgbClr val="B7D2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126C471B-D25B-BD3D-0C4B-C2CAEF7DBD7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448523" y="1109886"/>
            <a:ext cx="4856336" cy="4856336"/>
          </a:xfrm>
          <a:prstGeom prst="ellipse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sk-SK"/>
              <a:t>Kliknutím na ikonu pridáte obrázok</a:t>
            </a:r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02A56D-EFBF-5A6E-0FB8-7A86923D304F}"/>
              </a:ext>
            </a:extLst>
          </p:cNvPr>
          <p:cNvSpPr txBox="1"/>
          <p:nvPr/>
        </p:nvSpPr>
        <p:spPr>
          <a:xfrm>
            <a:off x="6335181" y="4688157"/>
            <a:ext cx="3113875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</a:t>
            </a: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Ipsum</a:t>
            </a:r>
            <a:endParaRPr lang="pt-BR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3C45B88A-C894-28C6-8C8E-6DB5444D81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8081" y="4271866"/>
            <a:ext cx="3108074" cy="1694356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algn="ctr">
              <a:defRPr sz="2400" b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05033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icon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21BEFE2-F306-672A-382E-C5B6EC175D62}"/>
              </a:ext>
            </a:extLst>
          </p:cNvPr>
          <p:cNvSpPr/>
          <p:nvPr/>
        </p:nvSpPr>
        <p:spPr>
          <a:xfrm>
            <a:off x="-1" y="2152503"/>
            <a:ext cx="4183063" cy="4705497"/>
          </a:xfrm>
          <a:prstGeom prst="rect">
            <a:avLst/>
          </a:prstGeom>
          <a:gradFill>
            <a:gsLst>
              <a:gs pos="0">
                <a:srgbClr val="347FD5"/>
              </a:gs>
              <a:gs pos="100000">
                <a:srgbClr val="00428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B76CBA-9868-481A-64F3-19CAE2922DBE}"/>
              </a:ext>
            </a:extLst>
          </p:cNvPr>
          <p:cNvSpPr/>
          <p:nvPr/>
        </p:nvSpPr>
        <p:spPr>
          <a:xfrm>
            <a:off x="527050" y="1142528"/>
            <a:ext cx="3656012" cy="1009975"/>
          </a:xfrm>
          <a:prstGeom prst="rect">
            <a:avLst/>
          </a:prstGeom>
          <a:gradFill>
            <a:gsLst>
              <a:gs pos="0">
                <a:srgbClr val="B7D231"/>
              </a:gs>
              <a:gs pos="96000">
                <a:srgbClr val="5DA037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FE6AECA9-BEFB-F738-36D3-C140754B36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0" y="2684138"/>
            <a:ext cx="848115" cy="52879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09B2B9-F694-99A0-4FF0-5111A7252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62" y="-2174875"/>
            <a:ext cx="11471276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C0A0C-735D-5336-FF3C-0CFA0752E0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k-S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C1231B-3A14-8766-C357-D45A520EDC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6E7B6B74-246C-4F19-B4DC-B209CE14AA2E}" type="slidenum">
              <a:rPr lang="sk-SK" smtClean="0"/>
              <a:t>‹#›</a:t>
            </a:fld>
            <a:endParaRPr lang="sk-SK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E763B85-4069-EB07-AECD-09755D4223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83063" y="0"/>
            <a:ext cx="8008937" cy="6858000"/>
          </a:xfrm>
          <a:custGeom>
            <a:avLst/>
            <a:gdLst>
              <a:gd name="connsiteX0" fmla="*/ 752528 w 8008937"/>
              <a:gd name="connsiteY0" fmla="*/ 0 h 6858000"/>
              <a:gd name="connsiteX1" fmla="*/ 8008937 w 8008937"/>
              <a:gd name="connsiteY1" fmla="*/ 0 h 6858000"/>
              <a:gd name="connsiteX2" fmla="*/ 8008937 w 8008937"/>
              <a:gd name="connsiteY2" fmla="*/ 6858000 h 6858000"/>
              <a:gd name="connsiteX3" fmla="*/ 0 w 8008937"/>
              <a:gd name="connsiteY3" fmla="*/ 6858000 h 6858000"/>
              <a:gd name="connsiteX4" fmla="*/ 0 w 8008937"/>
              <a:gd name="connsiteY4" fmla="*/ 752528 h 6858000"/>
              <a:gd name="connsiteX5" fmla="*/ 752528 w 8008937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08937" h="6858000">
                <a:moveTo>
                  <a:pt x="752528" y="0"/>
                </a:moveTo>
                <a:lnTo>
                  <a:pt x="8008937" y="0"/>
                </a:lnTo>
                <a:lnTo>
                  <a:pt x="8008937" y="6858000"/>
                </a:lnTo>
                <a:lnTo>
                  <a:pt x="0" y="6858000"/>
                </a:lnTo>
                <a:lnTo>
                  <a:pt x="0" y="752528"/>
                </a:lnTo>
                <a:cubicBezTo>
                  <a:pt x="0" y="336918"/>
                  <a:pt x="336918" y="0"/>
                  <a:pt x="752528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sk-SK"/>
              <a:t>Kliknutím na ikonu pridáte obrázok</a:t>
            </a:r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1B94885-6912-7566-7EC3-9533C83C3C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142528"/>
            <a:ext cx="2466974" cy="1009975"/>
          </a:xfrm>
          <a:prstGeom prst="round2DiagRect">
            <a:avLst>
              <a:gd name="adj1" fmla="val 46145"/>
              <a:gd name="adj2" fmla="val 0"/>
            </a:avLst>
          </a:prstGeom>
          <a:gradFill>
            <a:gsLst>
              <a:gs pos="0">
                <a:srgbClr val="B7D231"/>
              </a:gs>
              <a:gs pos="96000">
                <a:srgbClr val="5DA037"/>
              </a:gs>
            </a:gsLst>
            <a:lin ang="8100000" scaled="0"/>
          </a:gradFill>
        </p:spPr>
        <p:txBody>
          <a:bodyPr anchor="ctr"/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A381F09D-4AB5-5A1E-CCBE-97814CD8F9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8669" y="2782787"/>
            <a:ext cx="331494" cy="331493"/>
          </a:xfrm>
        </p:spPr>
        <p:txBody>
          <a:bodyPr anchor="ctr"/>
          <a:lstStyle>
            <a:lvl1pPr algn="ctr">
              <a:defRPr sz="1050"/>
            </a:lvl1pPr>
          </a:lstStyle>
          <a:p>
            <a:r>
              <a:rPr lang="pt-BR" dirty="0"/>
              <a:t>Picto</a:t>
            </a:r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494630D-065D-1B88-710C-A5FF4EAC7F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0362" y="3652006"/>
            <a:ext cx="3087688" cy="961777"/>
          </a:xfrm>
        </p:spPr>
        <p:txBody>
          <a:bodyPr/>
          <a:lstStyle>
            <a:lvl1pPr marL="0" algn="l" defTabSz="914400" rtl="0" eaLnBrk="1" latinLnBrk="0" hangingPunct="1">
              <a:spcAft>
                <a:spcPts val="1563"/>
              </a:spcAft>
              <a:defRPr lang="en-US" sz="2400" b="1" kern="120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alure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9C972F30-3151-1239-14DE-CABCA139B4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362" y="4953176"/>
            <a:ext cx="3087688" cy="961777"/>
          </a:xfrm>
        </p:spPr>
        <p:txBody>
          <a:bodyPr/>
          <a:lstStyle>
            <a:lvl1pPr marL="0" algn="l" defTabSz="914400" rtl="0" eaLnBrk="1" latinLnBrk="0" hangingPunct="1">
              <a:spcAft>
                <a:spcPts val="1563"/>
              </a:spcAft>
              <a:defRPr lang="en-US" sz="1600" b="0" kern="120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At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. Nunc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mi non maximus. In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non </a:t>
            </a:r>
            <a:r>
              <a:rPr lang="en-US" dirty="0" err="1"/>
              <a:t>facilisis</a:t>
            </a:r>
            <a:r>
              <a:rPr lang="en-US" dirty="0"/>
              <a:t>.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1C23056-4D5A-561B-F555-13A58693DF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5126" y="369791"/>
            <a:ext cx="1482336" cy="24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005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circle focus with image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64D83740-DFF6-8DC1-F442-72FDD59F7ECF}"/>
              </a:ext>
            </a:extLst>
          </p:cNvPr>
          <p:cNvSpPr/>
          <p:nvPr/>
        </p:nvSpPr>
        <p:spPr>
          <a:xfrm rot="5400000" flipV="1">
            <a:off x="4758532" y="-575468"/>
            <a:ext cx="6858002" cy="8008939"/>
          </a:xfrm>
          <a:prstGeom prst="round2SameRect">
            <a:avLst>
              <a:gd name="adj1" fmla="val 14409"/>
              <a:gd name="adj2" fmla="val 0"/>
            </a:avLst>
          </a:prstGeom>
          <a:gradFill>
            <a:gsLst>
              <a:gs pos="0">
                <a:schemeClr val="bg2"/>
              </a:gs>
              <a:gs pos="69000">
                <a:schemeClr val="bg1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</a:endParaRP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83B8E357-3456-5130-CCDB-9A929A062889}"/>
              </a:ext>
            </a:extLst>
          </p:cNvPr>
          <p:cNvSpPr/>
          <p:nvPr/>
        </p:nvSpPr>
        <p:spPr>
          <a:xfrm rot="5400000" flipV="1">
            <a:off x="6579903" y="1245902"/>
            <a:ext cx="6093395" cy="5130801"/>
          </a:xfrm>
          <a:prstGeom prst="round2SameRect">
            <a:avLst>
              <a:gd name="adj1" fmla="val 14409"/>
              <a:gd name="adj2" fmla="val 0"/>
            </a:avLst>
          </a:prstGeom>
          <a:gradFill>
            <a:gsLst>
              <a:gs pos="0">
                <a:schemeClr val="bg2">
                  <a:lumMod val="90000"/>
                  <a:alpha val="60000"/>
                </a:schemeClr>
              </a:gs>
              <a:gs pos="69000">
                <a:schemeClr val="bg1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7139B37-6A4C-E0DE-566D-FB9014A4A984}"/>
              </a:ext>
            </a:extLst>
          </p:cNvPr>
          <p:cNvGrpSpPr/>
          <p:nvPr/>
        </p:nvGrpSpPr>
        <p:grpSpPr>
          <a:xfrm>
            <a:off x="7069132" y="2267174"/>
            <a:ext cx="5135964" cy="4600913"/>
            <a:chOff x="2497750" y="3860347"/>
            <a:chExt cx="296226" cy="265366"/>
          </a:xfrm>
          <a:gradFill>
            <a:gsLst>
              <a:gs pos="0">
                <a:schemeClr val="bg2">
                  <a:alpha val="50000"/>
                </a:schemeClr>
              </a:gs>
              <a:gs pos="100000">
                <a:schemeClr val="bg2">
                  <a:lumMod val="90000"/>
                  <a:alpha val="50000"/>
                </a:schemeClr>
              </a:gs>
            </a:gsLst>
            <a:lin ang="2700000" scaled="0"/>
          </a:gra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D0A68C8-D4C8-EECD-7DAD-E339488671E7}"/>
                </a:ext>
              </a:extLst>
            </p:cNvPr>
            <p:cNvSpPr/>
            <p:nvPr/>
          </p:nvSpPr>
          <p:spPr>
            <a:xfrm>
              <a:off x="2642053" y="3860347"/>
              <a:ext cx="151923" cy="151923"/>
            </a:xfrm>
            <a:custGeom>
              <a:avLst/>
              <a:gdLst>
                <a:gd name="connsiteX0" fmla="*/ 151829 w 151923"/>
                <a:gd name="connsiteY0" fmla="*/ 151924 h 151923"/>
                <a:gd name="connsiteX1" fmla="*/ 69628 w 151923"/>
                <a:gd name="connsiteY1" fmla="*/ 151924 h 151923"/>
                <a:gd name="connsiteX2" fmla="*/ 0 w 151923"/>
                <a:gd name="connsiteY2" fmla="*/ 82201 h 151923"/>
                <a:gd name="connsiteX3" fmla="*/ 0 w 151923"/>
                <a:gd name="connsiteY3" fmla="*/ 0 h 151923"/>
                <a:gd name="connsiteX4" fmla="*/ 33433 w 151923"/>
                <a:gd name="connsiteY4" fmla="*/ 0 h 151923"/>
                <a:gd name="connsiteX5" fmla="*/ 33433 w 151923"/>
                <a:gd name="connsiteY5" fmla="*/ 82201 h 151923"/>
                <a:gd name="connsiteX6" fmla="*/ 69723 w 151923"/>
                <a:gd name="connsiteY6" fmla="*/ 118491 h 151923"/>
                <a:gd name="connsiteX7" fmla="*/ 151924 w 151923"/>
                <a:gd name="connsiteY7" fmla="*/ 118491 h 151923"/>
                <a:gd name="connsiteX8" fmla="*/ 151924 w 151923"/>
                <a:gd name="connsiteY8" fmla="*/ 151924 h 151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923">
                  <a:moveTo>
                    <a:pt x="151829" y="151924"/>
                  </a:moveTo>
                  <a:lnTo>
                    <a:pt x="69628" y="151924"/>
                  </a:lnTo>
                  <a:cubicBezTo>
                    <a:pt x="31242" y="151924"/>
                    <a:pt x="0" y="120682"/>
                    <a:pt x="0" y="82201"/>
                  </a:cubicBezTo>
                  <a:lnTo>
                    <a:pt x="0" y="0"/>
                  </a:lnTo>
                  <a:lnTo>
                    <a:pt x="33433" y="0"/>
                  </a:lnTo>
                  <a:lnTo>
                    <a:pt x="33433" y="82201"/>
                  </a:lnTo>
                  <a:cubicBezTo>
                    <a:pt x="33433" y="102203"/>
                    <a:pt x="49721" y="118491"/>
                    <a:pt x="69723" y="118491"/>
                  </a:cubicBezTo>
                  <a:lnTo>
                    <a:pt x="151924" y="118491"/>
                  </a:lnTo>
                  <a:lnTo>
                    <a:pt x="151924" y="15192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C9C04AB-5594-377C-FC9E-EBB63008D4FC}"/>
                </a:ext>
              </a:extLst>
            </p:cNvPr>
            <p:cNvSpPr/>
            <p:nvPr/>
          </p:nvSpPr>
          <p:spPr>
            <a:xfrm>
              <a:off x="2497750" y="3973885"/>
              <a:ext cx="151923" cy="151828"/>
            </a:xfrm>
            <a:custGeom>
              <a:avLst/>
              <a:gdLst>
                <a:gd name="connsiteX0" fmla="*/ 151924 w 151923"/>
                <a:gd name="connsiteY0" fmla="*/ 151829 h 151828"/>
                <a:gd name="connsiteX1" fmla="*/ 118491 w 151923"/>
                <a:gd name="connsiteY1" fmla="*/ 151829 h 151828"/>
                <a:gd name="connsiteX2" fmla="*/ 118491 w 151923"/>
                <a:gd name="connsiteY2" fmla="*/ 69723 h 151828"/>
                <a:gd name="connsiteX3" fmla="*/ 82201 w 151923"/>
                <a:gd name="connsiteY3" fmla="*/ 33433 h 151828"/>
                <a:gd name="connsiteX4" fmla="*/ 0 w 151923"/>
                <a:gd name="connsiteY4" fmla="*/ 33433 h 151828"/>
                <a:gd name="connsiteX5" fmla="*/ 0 w 151923"/>
                <a:gd name="connsiteY5" fmla="*/ 0 h 151828"/>
                <a:gd name="connsiteX6" fmla="*/ 82201 w 151923"/>
                <a:gd name="connsiteY6" fmla="*/ 0 h 151828"/>
                <a:gd name="connsiteX7" fmla="*/ 151829 w 151923"/>
                <a:gd name="connsiteY7" fmla="*/ 69723 h 151828"/>
                <a:gd name="connsiteX8" fmla="*/ 151829 w 151923"/>
                <a:gd name="connsiteY8" fmla="*/ 151829 h 15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828">
                  <a:moveTo>
                    <a:pt x="151924" y="151829"/>
                  </a:moveTo>
                  <a:lnTo>
                    <a:pt x="118491" y="151829"/>
                  </a:lnTo>
                  <a:lnTo>
                    <a:pt x="118491" y="69723"/>
                  </a:lnTo>
                  <a:cubicBezTo>
                    <a:pt x="118491" y="49720"/>
                    <a:pt x="102203" y="33433"/>
                    <a:pt x="82201" y="33433"/>
                  </a:cubicBezTo>
                  <a:lnTo>
                    <a:pt x="0" y="33433"/>
                  </a:lnTo>
                  <a:lnTo>
                    <a:pt x="0" y="0"/>
                  </a:lnTo>
                  <a:lnTo>
                    <a:pt x="82201" y="0"/>
                  </a:lnTo>
                  <a:cubicBezTo>
                    <a:pt x="120587" y="0"/>
                    <a:pt x="151829" y="31242"/>
                    <a:pt x="151829" y="69723"/>
                  </a:cubicBezTo>
                  <a:lnTo>
                    <a:pt x="151829" y="1518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858245-A0A0-5E54-8F43-A6244F78EB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64973-4B6E-F713-D5E0-F6CF7CEF47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7B6B74-246C-4F19-B4DC-B209CE14AA2E}" type="slidenum">
              <a:rPr lang="sk-SK" smtClean="0"/>
              <a:t>‹#›</a:t>
            </a:fld>
            <a:endParaRPr lang="sk-SK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2271D3A-9855-564D-1CF0-968EEA9B1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126" y="369791"/>
            <a:ext cx="1482336" cy="24110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B5D44BCC-DB0F-6DFC-454F-F9B81A7E4FB3}"/>
              </a:ext>
            </a:extLst>
          </p:cNvPr>
          <p:cNvSpPr>
            <a:spLocks/>
          </p:cNvSpPr>
          <p:nvPr/>
        </p:nvSpPr>
        <p:spPr>
          <a:xfrm>
            <a:off x="5408311" y="1069674"/>
            <a:ext cx="4936760" cy="4936760"/>
          </a:xfrm>
          <a:prstGeom prst="ellipse">
            <a:avLst/>
          </a:prstGeom>
          <a:noFill/>
          <a:ln w="635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6FED47F-88E0-DE21-1854-B203B419ECD7}"/>
              </a:ext>
            </a:extLst>
          </p:cNvPr>
          <p:cNvSpPr>
            <a:spLocks/>
          </p:cNvSpPr>
          <p:nvPr/>
        </p:nvSpPr>
        <p:spPr>
          <a:xfrm>
            <a:off x="5040293" y="719836"/>
            <a:ext cx="5639230" cy="5639230"/>
          </a:xfrm>
          <a:prstGeom prst="ellipse">
            <a:avLst/>
          </a:prstGeom>
          <a:noFill/>
          <a:ln w="19050">
            <a:solidFill>
              <a:srgbClr val="5DA037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126C471B-D25B-BD3D-0C4B-C2CAEF7DBD7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448523" y="1109886"/>
            <a:ext cx="4856336" cy="4856336"/>
          </a:xfrm>
          <a:prstGeom prst="ellipse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sk-SK"/>
              <a:t>Kliknutím na ikonu pridáte obrázok</a:t>
            </a:r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02A56D-EFBF-5A6E-0FB8-7A86923D304F}"/>
              </a:ext>
            </a:extLst>
          </p:cNvPr>
          <p:cNvSpPr txBox="1"/>
          <p:nvPr/>
        </p:nvSpPr>
        <p:spPr>
          <a:xfrm>
            <a:off x="6335181" y="4688157"/>
            <a:ext cx="3113875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</a:t>
            </a: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Ipsum</a:t>
            </a:r>
            <a:endParaRPr lang="pt-BR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3C45B88A-C894-28C6-8C8E-6DB5444D81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8081" y="4271866"/>
            <a:ext cx="3108074" cy="1694356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algn="ctr">
              <a:defRPr sz="2400" b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EF1420C1-7F1F-CEEA-CAE3-761E3E7EECF0}"/>
              </a:ext>
            </a:extLst>
          </p:cNvPr>
          <p:cNvSpPr/>
          <p:nvPr/>
        </p:nvSpPr>
        <p:spPr>
          <a:xfrm>
            <a:off x="5040293" y="719836"/>
            <a:ext cx="5639230" cy="5639230"/>
          </a:xfrm>
          <a:prstGeom prst="arc">
            <a:avLst>
              <a:gd name="adj1" fmla="val 1982210"/>
              <a:gd name="adj2" fmla="val 8726892"/>
            </a:avLst>
          </a:prstGeom>
          <a:noFill/>
          <a:ln w="266700" cap="rnd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6B279D62-0D32-F7FA-10B5-53091EC192CB}"/>
              </a:ext>
            </a:extLst>
          </p:cNvPr>
          <p:cNvSpPr/>
          <p:nvPr/>
        </p:nvSpPr>
        <p:spPr>
          <a:xfrm>
            <a:off x="5046007" y="719836"/>
            <a:ext cx="5639230" cy="5639230"/>
          </a:xfrm>
          <a:prstGeom prst="arc">
            <a:avLst>
              <a:gd name="adj1" fmla="val 16200000"/>
              <a:gd name="adj2" fmla="val 2002677"/>
            </a:avLst>
          </a:prstGeom>
          <a:noFill/>
          <a:ln w="266700" cap="rnd">
            <a:solidFill>
              <a:srgbClr val="B7D2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3898C16-EA9F-B1CA-515E-4C00D47D5D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1890713"/>
            <a:ext cx="2868613" cy="196977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F7AAF81A-35F5-12B1-2E6F-B0B3EC6A73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8775" y="4195763"/>
            <a:ext cx="2868613" cy="1530350"/>
          </a:xfrm>
        </p:spPr>
        <p:txBody>
          <a:bodyPr anchor="t"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err="1"/>
              <a:t>Nulla</a:t>
            </a:r>
            <a:r>
              <a:rPr lang="en-US" dirty="0"/>
              <a:t> tempus ligula non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In hac </a:t>
            </a:r>
            <a:r>
              <a:rPr lang="en-US" dirty="0" err="1"/>
              <a:t>habitasse</a:t>
            </a:r>
            <a:r>
              <a:rPr lang="en-US" dirty="0"/>
              <a:t> </a:t>
            </a:r>
            <a:r>
              <a:rPr lang="en-US" dirty="0" err="1"/>
              <a:t>platea</a:t>
            </a:r>
            <a:r>
              <a:rPr lang="en-US" dirty="0"/>
              <a:t> </a:t>
            </a:r>
            <a:r>
              <a:rPr lang="en-US" dirty="0" err="1"/>
              <a:t>dictumst</a:t>
            </a:r>
            <a:r>
              <a:rPr lang="en-US" dirty="0"/>
              <a:t>. Maecenas </a:t>
            </a:r>
            <a:r>
              <a:rPr lang="en-US" dirty="0" err="1"/>
              <a:t>sollicitudin</a:t>
            </a:r>
            <a:r>
              <a:rPr lang="en-US" dirty="0"/>
              <a:t> cursus </a:t>
            </a:r>
            <a:r>
              <a:rPr lang="en-US" dirty="0" err="1"/>
              <a:t>dapibus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416028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d circle focus with image 3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64D83740-DFF6-8DC1-F442-72FDD59F7ECF}"/>
              </a:ext>
            </a:extLst>
          </p:cNvPr>
          <p:cNvSpPr/>
          <p:nvPr/>
        </p:nvSpPr>
        <p:spPr>
          <a:xfrm rot="5400000" flipV="1">
            <a:off x="4758532" y="-575468"/>
            <a:ext cx="6858002" cy="8008939"/>
          </a:xfrm>
          <a:prstGeom prst="round2SameRect">
            <a:avLst>
              <a:gd name="adj1" fmla="val 14409"/>
              <a:gd name="adj2" fmla="val 0"/>
            </a:avLst>
          </a:prstGeom>
          <a:gradFill>
            <a:gsLst>
              <a:gs pos="0">
                <a:schemeClr val="bg2"/>
              </a:gs>
              <a:gs pos="69000">
                <a:schemeClr val="bg1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</a:endParaRP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83B8E357-3456-5130-CCDB-9A929A062889}"/>
              </a:ext>
            </a:extLst>
          </p:cNvPr>
          <p:cNvSpPr/>
          <p:nvPr/>
        </p:nvSpPr>
        <p:spPr>
          <a:xfrm rot="5400000" flipV="1">
            <a:off x="6579903" y="1245902"/>
            <a:ext cx="6093395" cy="5130801"/>
          </a:xfrm>
          <a:prstGeom prst="round2SameRect">
            <a:avLst>
              <a:gd name="adj1" fmla="val 14409"/>
              <a:gd name="adj2" fmla="val 0"/>
            </a:avLst>
          </a:prstGeom>
          <a:gradFill>
            <a:gsLst>
              <a:gs pos="0">
                <a:schemeClr val="bg2">
                  <a:lumMod val="90000"/>
                  <a:alpha val="60000"/>
                </a:schemeClr>
              </a:gs>
              <a:gs pos="69000">
                <a:schemeClr val="bg1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7139B37-6A4C-E0DE-566D-FB9014A4A984}"/>
              </a:ext>
            </a:extLst>
          </p:cNvPr>
          <p:cNvGrpSpPr/>
          <p:nvPr/>
        </p:nvGrpSpPr>
        <p:grpSpPr>
          <a:xfrm>
            <a:off x="7069132" y="2267174"/>
            <a:ext cx="5135964" cy="4600913"/>
            <a:chOff x="2497750" y="3860347"/>
            <a:chExt cx="296226" cy="265366"/>
          </a:xfrm>
          <a:gradFill>
            <a:gsLst>
              <a:gs pos="0">
                <a:schemeClr val="bg2">
                  <a:alpha val="50000"/>
                </a:schemeClr>
              </a:gs>
              <a:gs pos="100000">
                <a:schemeClr val="bg2">
                  <a:lumMod val="90000"/>
                  <a:alpha val="50000"/>
                </a:schemeClr>
              </a:gs>
            </a:gsLst>
            <a:lin ang="2700000" scaled="0"/>
          </a:gra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D0A68C8-D4C8-EECD-7DAD-E339488671E7}"/>
                </a:ext>
              </a:extLst>
            </p:cNvPr>
            <p:cNvSpPr/>
            <p:nvPr/>
          </p:nvSpPr>
          <p:spPr>
            <a:xfrm>
              <a:off x="2642053" y="3860347"/>
              <a:ext cx="151923" cy="151923"/>
            </a:xfrm>
            <a:custGeom>
              <a:avLst/>
              <a:gdLst>
                <a:gd name="connsiteX0" fmla="*/ 151829 w 151923"/>
                <a:gd name="connsiteY0" fmla="*/ 151924 h 151923"/>
                <a:gd name="connsiteX1" fmla="*/ 69628 w 151923"/>
                <a:gd name="connsiteY1" fmla="*/ 151924 h 151923"/>
                <a:gd name="connsiteX2" fmla="*/ 0 w 151923"/>
                <a:gd name="connsiteY2" fmla="*/ 82201 h 151923"/>
                <a:gd name="connsiteX3" fmla="*/ 0 w 151923"/>
                <a:gd name="connsiteY3" fmla="*/ 0 h 151923"/>
                <a:gd name="connsiteX4" fmla="*/ 33433 w 151923"/>
                <a:gd name="connsiteY4" fmla="*/ 0 h 151923"/>
                <a:gd name="connsiteX5" fmla="*/ 33433 w 151923"/>
                <a:gd name="connsiteY5" fmla="*/ 82201 h 151923"/>
                <a:gd name="connsiteX6" fmla="*/ 69723 w 151923"/>
                <a:gd name="connsiteY6" fmla="*/ 118491 h 151923"/>
                <a:gd name="connsiteX7" fmla="*/ 151924 w 151923"/>
                <a:gd name="connsiteY7" fmla="*/ 118491 h 151923"/>
                <a:gd name="connsiteX8" fmla="*/ 151924 w 151923"/>
                <a:gd name="connsiteY8" fmla="*/ 151924 h 151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923">
                  <a:moveTo>
                    <a:pt x="151829" y="151924"/>
                  </a:moveTo>
                  <a:lnTo>
                    <a:pt x="69628" y="151924"/>
                  </a:lnTo>
                  <a:cubicBezTo>
                    <a:pt x="31242" y="151924"/>
                    <a:pt x="0" y="120682"/>
                    <a:pt x="0" y="82201"/>
                  </a:cubicBezTo>
                  <a:lnTo>
                    <a:pt x="0" y="0"/>
                  </a:lnTo>
                  <a:lnTo>
                    <a:pt x="33433" y="0"/>
                  </a:lnTo>
                  <a:lnTo>
                    <a:pt x="33433" y="82201"/>
                  </a:lnTo>
                  <a:cubicBezTo>
                    <a:pt x="33433" y="102203"/>
                    <a:pt x="49721" y="118491"/>
                    <a:pt x="69723" y="118491"/>
                  </a:cubicBezTo>
                  <a:lnTo>
                    <a:pt x="151924" y="118491"/>
                  </a:lnTo>
                  <a:lnTo>
                    <a:pt x="151924" y="15192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C9C04AB-5594-377C-FC9E-EBB63008D4FC}"/>
                </a:ext>
              </a:extLst>
            </p:cNvPr>
            <p:cNvSpPr/>
            <p:nvPr/>
          </p:nvSpPr>
          <p:spPr>
            <a:xfrm>
              <a:off x="2497750" y="3973885"/>
              <a:ext cx="151923" cy="151828"/>
            </a:xfrm>
            <a:custGeom>
              <a:avLst/>
              <a:gdLst>
                <a:gd name="connsiteX0" fmla="*/ 151924 w 151923"/>
                <a:gd name="connsiteY0" fmla="*/ 151829 h 151828"/>
                <a:gd name="connsiteX1" fmla="*/ 118491 w 151923"/>
                <a:gd name="connsiteY1" fmla="*/ 151829 h 151828"/>
                <a:gd name="connsiteX2" fmla="*/ 118491 w 151923"/>
                <a:gd name="connsiteY2" fmla="*/ 69723 h 151828"/>
                <a:gd name="connsiteX3" fmla="*/ 82201 w 151923"/>
                <a:gd name="connsiteY3" fmla="*/ 33433 h 151828"/>
                <a:gd name="connsiteX4" fmla="*/ 0 w 151923"/>
                <a:gd name="connsiteY4" fmla="*/ 33433 h 151828"/>
                <a:gd name="connsiteX5" fmla="*/ 0 w 151923"/>
                <a:gd name="connsiteY5" fmla="*/ 0 h 151828"/>
                <a:gd name="connsiteX6" fmla="*/ 82201 w 151923"/>
                <a:gd name="connsiteY6" fmla="*/ 0 h 151828"/>
                <a:gd name="connsiteX7" fmla="*/ 151829 w 151923"/>
                <a:gd name="connsiteY7" fmla="*/ 69723 h 151828"/>
                <a:gd name="connsiteX8" fmla="*/ 151829 w 151923"/>
                <a:gd name="connsiteY8" fmla="*/ 151829 h 15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828">
                  <a:moveTo>
                    <a:pt x="151924" y="151829"/>
                  </a:moveTo>
                  <a:lnTo>
                    <a:pt x="118491" y="151829"/>
                  </a:lnTo>
                  <a:lnTo>
                    <a:pt x="118491" y="69723"/>
                  </a:lnTo>
                  <a:cubicBezTo>
                    <a:pt x="118491" y="49720"/>
                    <a:pt x="102203" y="33433"/>
                    <a:pt x="82201" y="33433"/>
                  </a:cubicBezTo>
                  <a:lnTo>
                    <a:pt x="0" y="33433"/>
                  </a:lnTo>
                  <a:lnTo>
                    <a:pt x="0" y="0"/>
                  </a:lnTo>
                  <a:lnTo>
                    <a:pt x="82201" y="0"/>
                  </a:lnTo>
                  <a:cubicBezTo>
                    <a:pt x="120587" y="0"/>
                    <a:pt x="151829" y="31242"/>
                    <a:pt x="151829" y="69723"/>
                  </a:cubicBezTo>
                  <a:lnTo>
                    <a:pt x="151829" y="1518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858245-A0A0-5E54-8F43-A6244F78EB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64973-4B6E-F713-D5E0-F6CF7CEF47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7B6B74-246C-4F19-B4DC-B209CE14AA2E}" type="slidenum">
              <a:rPr lang="sk-SK" smtClean="0"/>
              <a:t>‹#›</a:t>
            </a:fld>
            <a:endParaRPr lang="sk-SK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2271D3A-9855-564D-1CF0-968EEA9B1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126" y="369791"/>
            <a:ext cx="1482336" cy="24110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B5D44BCC-DB0F-6DFC-454F-F9B81A7E4FB3}"/>
              </a:ext>
            </a:extLst>
          </p:cNvPr>
          <p:cNvSpPr>
            <a:spLocks/>
          </p:cNvSpPr>
          <p:nvPr/>
        </p:nvSpPr>
        <p:spPr>
          <a:xfrm>
            <a:off x="5408311" y="1069674"/>
            <a:ext cx="4936760" cy="4936760"/>
          </a:xfrm>
          <a:prstGeom prst="ellipse">
            <a:avLst/>
          </a:prstGeom>
          <a:noFill/>
          <a:ln w="635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6FED47F-88E0-DE21-1854-B203B419ECD7}"/>
              </a:ext>
            </a:extLst>
          </p:cNvPr>
          <p:cNvSpPr>
            <a:spLocks/>
          </p:cNvSpPr>
          <p:nvPr/>
        </p:nvSpPr>
        <p:spPr>
          <a:xfrm>
            <a:off x="5040293" y="719836"/>
            <a:ext cx="5639230" cy="5639230"/>
          </a:xfrm>
          <a:prstGeom prst="ellipse">
            <a:avLst/>
          </a:prstGeom>
          <a:noFill/>
          <a:ln w="19050">
            <a:solidFill>
              <a:srgbClr val="5DA037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126C471B-D25B-BD3D-0C4B-C2CAEF7DBD7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448523" y="1109886"/>
            <a:ext cx="4856336" cy="4856336"/>
          </a:xfrm>
          <a:prstGeom prst="ellipse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sk-SK"/>
              <a:t>Kliknutím na ikonu pridáte obrázok</a:t>
            </a:r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02A56D-EFBF-5A6E-0FB8-7A86923D304F}"/>
              </a:ext>
            </a:extLst>
          </p:cNvPr>
          <p:cNvSpPr txBox="1"/>
          <p:nvPr/>
        </p:nvSpPr>
        <p:spPr>
          <a:xfrm>
            <a:off x="6335181" y="4688157"/>
            <a:ext cx="3113875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</a:t>
            </a: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Ipsum</a:t>
            </a:r>
            <a:endParaRPr lang="pt-BR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3C45B88A-C894-28C6-8C8E-6DB5444D81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8081" y="4271866"/>
            <a:ext cx="3108074" cy="1694356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algn="ctr">
              <a:defRPr sz="2400" b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05F58F72-313E-2C15-5C5E-8DC3F474FB54}"/>
              </a:ext>
            </a:extLst>
          </p:cNvPr>
          <p:cNvSpPr/>
          <p:nvPr/>
        </p:nvSpPr>
        <p:spPr>
          <a:xfrm>
            <a:off x="5057076" y="729920"/>
            <a:ext cx="5639230" cy="5639230"/>
          </a:xfrm>
          <a:prstGeom prst="arc">
            <a:avLst>
              <a:gd name="adj1" fmla="val 8748056"/>
              <a:gd name="adj2" fmla="val 16169467"/>
            </a:avLst>
          </a:prstGeom>
          <a:noFill/>
          <a:ln w="266700" cap="rnd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DD38C625-8E1A-7817-BD00-D92E10B424A9}"/>
              </a:ext>
            </a:extLst>
          </p:cNvPr>
          <p:cNvSpPr/>
          <p:nvPr/>
        </p:nvSpPr>
        <p:spPr>
          <a:xfrm>
            <a:off x="5040293" y="719836"/>
            <a:ext cx="5639230" cy="5639230"/>
          </a:xfrm>
          <a:prstGeom prst="arc">
            <a:avLst>
              <a:gd name="adj1" fmla="val 1982210"/>
              <a:gd name="adj2" fmla="val 8726892"/>
            </a:avLst>
          </a:prstGeom>
          <a:noFill/>
          <a:ln w="266700" cap="rnd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6CEA6A50-7EF6-6EBE-7FCE-7F56487C9595}"/>
              </a:ext>
            </a:extLst>
          </p:cNvPr>
          <p:cNvSpPr/>
          <p:nvPr/>
        </p:nvSpPr>
        <p:spPr>
          <a:xfrm>
            <a:off x="5046007" y="719836"/>
            <a:ext cx="5639230" cy="5639230"/>
          </a:xfrm>
          <a:prstGeom prst="arc">
            <a:avLst>
              <a:gd name="adj1" fmla="val 16200000"/>
              <a:gd name="adj2" fmla="val 2002677"/>
            </a:avLst>
          </a:prstGeom>
          <a:noFill/>
          <a:ln w="266700" cap="rnd">
            <a:solidFill>
              <a:srgbClr val="B7D2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5AB34CD-8F64-449F-C50C-56EA4C8DA5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1890713"/>
            <a:ext cx="2868613" cy="196977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9BE9F246-7C00-7D45-B114-F23B2FD1FD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8775" y="4195763"/>
            <a:ext cx="2868613" cy="1530350"/>
          </a:xfrm>
        </p:spPr>
        <p:txBody>
          <a:bodyPr anchor="t"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err="1"/>
              <a:t>Nulla</a:t>
            </a:r>
            <a:r>
              <a:rPr lang="en-US" dirty="0"/>
              <a:t> tempus ligula non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In hac </a:t>
            </a:r>
            <a:r>
              <a:rPr lang="en-US" dirty="0" err="1"/>
              <a:t>habitasse</a:t>
            </a:r>
            <a:r>
              <a:rPr lang="en-US" dirty="0"/>
              <a:t> </a:t>
            </a:r>
            <a:r>
              <a:rPr lang="en-US" dirty="0" err="1"/>
              <a:t>platea</a:t>
            </a:r>
            <a:r>
              <a:rPr lang="en-US" dirty="0"/>
              <a:t> </a:t>
            </a:r>
            <a:r>
              <a:rPr lang="en-US" dirty="0" err="1"/>
              <a:t>dictumst</a:t>
            </a:r>
            <a:r>
              <a:rPr lang="en-US" dirty="0"/>
              <a:t>. Maecenas </a:t>
            </a:r>
            <a:r>
              <a:rPr lang="en-US" dirty="0" err="1"/>
              <a:t>sollicitudin</a:t>
            </a:r>
            <a:r>
              <a:rPr lang="en-US" dirty="0"/>
              <a:t> cursus </a:t>
            </a:r>
            <a:r>
              <a:rPr lang="en-US" dirty="0" err="1"/>
              <a:t>dapibus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793719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5 picture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39B806D8-1F0C-4ADA-72D3-1BFAAA86459F}"/>
              </a:ext>
            </a:extLst>
          </p:cNvPr>
          <p:cNvSpPr/>
          <p:nvPr/>
        </p:nvSpPr>
        <p:spPr>
          <a:xfrm>
            <a:off x="9557962" y="0"/>
            <a:ext cx="2634057" cy="1971732"/>
          </a:xfrm>
          <a:custGeom>
            <a:avLst/>
            <a:gdLst>
              <a:gd name="connsiteX0" fmla="*/ 0 w 2634057"/>
              <a:gd name="connsiteY0" fmla="*/ 0 h 1971732"/>
              <a:gd name="connsiteX1" fmla="*/ 579661 w 2634057"/>
              <a:gd name="connsiteY1" fmla="*/ 0 h 1971732"/>
              <a:gd name="connsiteX2" fmla="*/ 579661 w 2634057"/>
              <a:gd name="connsiteY2" fmla="*/ 762876 h 1971732"/>
              <a:gd name="connsiteX3" fmla="*/ 1208857 w 2634057"/>
              <a:gd name="connsiteY3" fmla="*/ 1392071 h 1971732"/>
              <a:gd name="connsiteX4" fmla="*/ 2634057 w 2634057"/>
              <a:gd name="connsiteY4" fmla="*/ 1392071 h 1971732"/>
              <a:gd name="connsiteX5" fmla="*/ 2634057 w 2634057"/>
              <a:gd name="connsiteY5" fmla="*/ 1971732 h 1971732"/>
              <a:gd name="connsiteX6" fmla="*/ 2632410 w 2634057"/>
              <a:gd name="connsiteY6" fmla="*/ 1971732 h 1971732"/>
              <a:gd name="connsiteX7" fmla="*/ 1207210 w 2634057"/>
              <a:gd name="connsiteY7" fmla="*/ 1971732 h 1971732"/>
              <a:gd name="connsiteX8" fmla="*/ 0 w 2634057"/>
              <a:gd name="connsiteY8" fmla="*/ 762876 h 1971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34057" h="1971732">
                <a:moveTo>
                  <a:pt x="0" y="0"/>
                </a:moveTo>
                <a:lnTo>
                  <a:pt x="579661" y="0"/>
                </a:lnTo>
                <a:lnTo>
                  <a:pt x="579661" y="762876"/>
                </a:lnTo>
                <a:cubicBezTo>
                  <a:pt x="579661" y="1109670"/>
                  <a:pt x="862062" y="1392071"/>
                  <a:pt x="1208857" y="1392071"/>
                </a:cubicBezTo>
                <a:lnTo>
                  <a:pt x="2634057" y="1392071"/>
                </a:lnTo>
                <a:lnTo>
                  <a:pt x="2634057" y="1971732"/>
                </a:lnTo>
                <a:lnTo>
                  <a:pt x="2632410" y="1971732"/>
                </a:lnTo>
                <a:lnTo>
                  <a:pt x="1207210" y="1971732"/>
                </a:lnTo>
                <a:cubicBezTo>
                  <a:pt x="541674" y="1971732"/>
                  <a:pt x="0" y="1430059"/>
                  <a:pt x="0" y="76287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50000"/>
                </a:schemeClr>
              </a:gs>
              <a:gs pos="100000">
                <a:schemeClr val="bg2">
                  <a:lumMod val="90000"/>
                  <a:alpha val="50000"/>
                </a:schemeClr>
              </a:gs>
            </a:gsLst>
            <a:lin ang="2700000" scaled="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4741DDC-7F3E-A96F-F3A0-8887D5822DED}"/>
              </a:ext>
            </a:extLst>
          </p:cNvPr>
          <p:cNvSpPr/>
          <p:nvPr/>
        </p:nvSpPr>
        <p:spPr>
          <a:xfrm>
            <a:off x="7056038" y="1306197"/>
            <a:ext cx="2634040" cy="2632392"/>
          </a:xfrm>
          <a:custGeom>
            <a:avLst/>
            <a:gdLst>
              <a:gd name="connsiteX0" fmla="*/ 151924 w 151923"/>
              <a:gd name="connsiteY0" fmla="*/ 151829 h 151828"/>
              <a:gd name="connsiteX1" fmla="*/ 118491 w 151923"/>
              <a:gd name="connsiteY1" fmla="*/ 151829 h 151828"/>
              <a:gd name="connsiteX2" fmla="*/ 118491 w 151923"/>
              <a:gd name="connsiteY2" fmla="*/ 69723 h 151828"/>
              <a:gd name="connsiteX3" fmla="*/ 82201 w 151923"/>
              <a:gd name="connsiteY3" fmla="*/ 33433 h 151828"/>
              <a:gd name="connsiteX4" fmla="*/ 0 w 151923"/>
              <a:gd name="connsiteY4" fmla="*/ 33433 h 151828"/>
              <a:gd name="connsiteX5" fmla="*/ 0 w 151923"/>
              <a:gd name="connsiteY5" fmla="*/ 0 h 151828"/>
              <a:gd name="connsiteX6" fmla="*/ 82201 w 151923"/>
              <a:gd name="connsiteY6" fmla="*/ 0 h 151828"/>
              <a:gd name="connsiteX7" fmla="*/ 151829 w 151923"/>
              <a:gd name="connsiteY7" fmla="*/ 69723 h 151828"/>
              <a:gd name="connsiteX8" fmla="*/ 151829 w 151923"/>
              <a:gd name="connsiteY8" fmla="*/ 151829 h 151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923" h="151828">
                <a:moveTo>
                  <a:pt x="151924" y="151829"/>
                </a:moveTo>
                <a:lnTo>
                  <a:pt x="118491" y="151829"/>
                </a:lnTo>
                <a:lnTo>
                  <a:pt x="118491" y="69723"/>
                </a:lnTo>
                <a:cubicBezTo>
                  <a:pt x="118491" y="49720"/>
                  <a:pt x="102203" y="33433"/>
                  <a:pt x="82201" y="33433"/>
                </a:cubicBezTo>
                <a:lnTo>
                  <a:pt x="0" y="33433"/>
                </a:lnTo>
                <a:lnTo>
                  <a:pt x="0" y="0"/>
                </a:lnTo>
                <a:lnTo>
                  <a:pt x="82201" y="0"/>
                </a:lnTo>
                <a:cubicBezTo>
                  <a:pt x="120587" y="0"/>
                  <a:pt x="151829" y="31242"/>
                  <a:pt x="151829" y="69723"/>
                </a:cubicBezTo>
                <a:lnTo>
                  <a:pt x="151829" y="15182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0"/>
                </a:schemeClr>
              </a:gs>
              <a:gs pos="100000">
                <a:schemeClr val="bg2">
                  <a:lumMod val="90000"/>
                  <a:alpha val="50000"/>
                </a:schemeClr>
              </a:gs>
            </a:gsLst>
            <a:lin ang="27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CE0DA41-C62E-8B3E-7236-0D632F01A19F}"/>
              </a:ext>
            </a:extLst>
          </p:cNvPr>
          <p:cNvSpPr/>
          <p:nvPr/>
        </p:nvSpPr>
        <p:spPr>
          <a:xfrm>
            <a:off x="0" y="5547741"/>
            <a:ext cx="12192000" cy="1310259"/>
          </a:xfrm>
          <a:prstGeom prst="rect">
            <a:avLst/>
          </a:prstGeom>
          <a:gradFill>
            <a:gsLst>
              <a:gs pos="0">
                <a:srgbClr val="B7D231"/>
              </a:gs>
              <a:gs pos="96000">
                <a:srgbClr val="5DA037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0F06B62D-F2C4-047E-8E8E-F3134631196D}"/>
              </a:ext>
            </a:extLst>
          </p:cNvPr>
          <p:cNvSpPr/>
          <p:nvPr/>
        </p:nvSpPr>
        <p:spPr>
          <a:xfrm>
            <a:off x="0" y="5547741"/>
            <a:ext cx="6096000" cy="1310259"/>
          </a:xfrm>
          <a:prstGeom prst="round2DiagRect">
            <a:avLst>
              <a:gd name="adj1" fmla="val 115929"/>
              <a:gd name="adj2" fmla="val 0"/>
            </a:avLst>
          </a:prstGeom>
          <a:gradFill>
            <a:gsLst>
              <a:gs pos="0">
                <a:srgbClr val="B7D231"/>
              </a:gs>
              <a:gs pos="96000">
                <a:srgbClr val="5DA037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9C681FF3-291C-DC75-F118-CB041E4D55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65127" y="2924843"/>
            <a:ext cx="2100572" cy="2885753"/>
          </a:xfrm>
          <a:prstGeom prst="roundRect">
            <a:avLst>
              <a:gd name="adj" fmla="val 9489"/>
            </a:avLst>
          </a:prstGeom>
        </p:spPr>
        <p:txBody>
          <a:bodyPr anchor="ctr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362E65B9-3C67-89FE-F642-66395F893F6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704484" y="2919409"/>
            <a:ext cx="2100572" cy="2885753"/>
          </a:xfrm>
          <a:prstGeom prst="roundRect">
            <a:avLst>
              <a:gd name="adj" fmla="val 9489"/>
            </a:avLst>
          </a:prstGeom>
        </p:spPr>
        <p:txBody>
          <a:bodyPr anchor="ctr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C611BE9E-8445-B1A8-C9F3-6847DF6E63C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722554" y="2919409"/>
            <a:ext cx="2100572" cy="2885753"/>
          </a:xfrm>
          <a:prstGeom prst="roundRect">
            <a:avLst>
              <a:gd name="adj" fmla="val 9489"/>
            </a:avLst>
          </a:prstGeom>
        </p:spPr>
        <p:txBody>
          <a:bodyPr anchor="ctr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7" name="Picture Placeholder 16">
            <a:extLst>
              <a:ext uri="{FF2B5EF4-FFF2-40B4-BE49-F238E27FC236}">
                <a16:creationId xmlns:a16="http://schemas.microsoft.com/office/drawing/2014/main" id="{9D295062-8E06-BF58-F2B1-45044692115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383198" y="2919409"/>
            <a:ext cx="2100572" cy="2885753"/>
          </a:xfrm>
          <a:prstGeom prst="roundRect">
            <a:avLst>
              <a:gd name="adj" fmla="val 9489"/>
            </a:avLst>
          </a:prstGeom>
        </p:spPr>
        <p:txBody>
          <a:bodyPr anchor="ctr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6F8F1588-0B72-BAD1-5F00-CDE4CBC5D56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043841" y="2938882"/>
            <a:ext cx="2100572" cy="2885753"/>
          </a:xfrm>
          <a:prstGeom prst="roundRect">
            <a:avLst>
              <a:gd name="adj" fmla="val 9489"/>
            </a:avLst>
          </a:prstGeom>
        </p:spPr>
        <p:txBody>
          <a:bodyPr anchor="ctr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0CFFF4C-B0D6-0D75-E6BF-9445C8C5D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126" y="369791"/>
            <a:ext cx="1482336" cy="241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2A4B0A-9C3B-2197-B61E-0C87FC86D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4" y="1127125"/>
            <a:ext cx="5737225" cy="896371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ipsum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331CB8-973A-0C16-3D80-41862634549F}"/>
              </a:ext>
            </a:extLst>
          </p:cNvPr>
          <p:cNvSpPr txBox="1"/>
          <p:nvPr/>
        </p:nvSpPr>
        <p:spPr>
          <a:xfrm>
            <a:off x="14545562" y="4445000"/>
            <a:ext cx="6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en-US" sz="1600" dirty="0" err="1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D7F90B-5036-2E4B-12CE-1A507AB837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k-SK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8F1DCCA8-30A2-E84A-ACA4-7BB7FA65BB9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7B6B74-246C-4F19-B4DC-B209CE14AA2E}" type="slidenum">
              <a:rPr lang="sk-SK" smtClean="0"/>
              <a:t>‹#›</a:t>
            </a:fld>
            <a:endParaRPr lang="sk-SK"/>
          </a:p>
        </p:txBody>
      </p:sp>
      <p:sp>
        <p:nvSpPr>
          <p:cNvPr id="11" name="Text Placeholder 36">
            <a:extLst>
              <a:ext uri="{FF2B5EF4-FFF2-40B4-BE49-F238E27FC236}">
                <a16:creationId xmlns:a16="http://schemas.microsoft.com/office/drawing/2014/main" id="{B1D6A45A-2970-96A5-7569-351A8DE4454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127" y="2206253"/>
            <a:ext cx="5730874" cy="246221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it-IT"/>
              <a:t>Nulla tepus ligula non mattis mollis. In hac habitasse platea</a:t>
            </a:r>
            <a:endParaRPr lang="it-IT" dirty="0"/>
          </a:p>
        </p:txBody>
      </p:sp>
      <p:sp>
        <p:nvSpPr>
          <p:cNvPr id="32" name="Picture Placeholder 30">
            <a:extLst>
              <a:ext uri="{FF2B5EF4-FFF2-40B4-BE49-F238E27FC236}">
                <a16:creationId xmlns:a16="http://schemas.microsoft.com/office/drawing/2014/main" id="{A07C2352-26AD-273D-1D3A-68FB774F5BCD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81220" y="4940300"/>
            <a:ext cx="1068387" cy="10668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pt-BR" dirty="0"/>
              <a:t>Icon</a:t>
            </a:r>
            <a:endParaRPr lang="en-US" dirty="0"/>
          </a:p>
        </p:txBody>
      </p:sp>
      <p:sp>
        <p:nvSpPr>
          <p:cNvPr id="33" name="Picture Placeholder 30">
            <a:extLst>
              <a:ext uri="{FF2B5EF4-FFF2-40B4-BE49-F238E27FC236}">
                <a16:creationId xmlns:a16="http://schemas.microsoft.com/office/drawing/2014/main" id="{A5129FD6-8FE7-18DC-F76E-C584A313AC23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220576" y="4940300"/>
            <a:ext cx="1068387" cy="10668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pt-BR" dirty="0"/>
              <a:t>Icon</a:t>
            </a:r>
            <a:endParaRPr lang="en-US" dirty="0"/>
          </a:p>
        </p:txBody>
      </p:sp>
      <p:sp>
        <p:nvSpPr>
          <p:cNvPr id="34" name="Picture Placeholder 30">
            <a:extLst>
              <a:ext uri="{FF2B5EF4-FFF2-40B4-BE49-F238E27FC236}">
                <a16:creationId xmlns:a16="http://schemas.microsoft.com/office/drawing/2014/main" id="{C70D829F-08D7-9AAB-3B16-F3E311488B3C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559933" y="4940300"/>
            <a:ext cx="1068387" cy="10668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pt-BR" dirty="0"/>
              <a:t>Icon</a:t>
            </a:r>
            <a:endParaRPr lang="en-US" dirty="0"/>
          </a:p>
        </p:txBody>
      </p:sp>
      <p:sp>
        <p:nvSpPr>
          <p:cNvPr id="35" name="Picture Placeholder 30">
            <a:extLst>
              <a:ext uri="{FF2B5EF4-FFF2-40B4-BE49-F238E27FC236}">
                <a16:creationId xmlns:a16="http://schemas.microsoft.com/office/drawing/2014/main" id="{2DBA6899-DEB2-FEF3-AD6E-A40A10769BB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7899291" y="4940300"/>
            <a:ext cx="1068387" cy="10668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pt-BR" dirty="0"/>
              <a:t>Icon</a:t>
            </a:r>
            <a:endParaRPr lang="en-US" dirty="0"/>
          </a:p>
        </p:txBody>
      </p:sp>
      <p:sp>
        <p:nvSpPr>
          <p:cNvPr id="36" name="Picture Placeholder 30">
            <a:extLst>
              <a:ext uri="{FF2B5EF4-FFF2-40B4-BE49-F238E27FC236}">
                <a16:creationId xmlns:a16="http://schemas.microsoft.com/office/drawing/2014/main" id="{4DD1B16C-FCE6-6289-EC9E-764CDC7B6EA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0238646" y="4940300"/>
            <a:ext cx="1068387" cy="10668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pt-BR" dirty="0"/>
              <a:t>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8936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5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4741DDC-7F3E-A96F-F3A0-8887D5822DED}"/>
              </a:ext>
            </a:extLst>
          </p:cNvPr>
          <p:cNvSpPr/>
          <p:nvPr/>
        </p:nvSpPr>
        <p:spPr>
          <a:xfrm>
            <a:off x="7056038" y="1306197"/>
            <a:ext cx="2634040" cy="2632392"/>
          </a:xfrm>
          <a:custGeom>
            <a:avLst/>
            <a:gdLst>
              <a:gd name="connsiteX0" fmla="*/ 151924 w 151923"/>
              <a:gd name="connsiteY0" fmla="*/ 151829 h 151828"/>
              <a:gd name="connsiteX1" fmla="*/ 118491 w 151923"/>
              <a:gd name="connsiteY1" fmla="*/ 151829 h 151828"/>
              <a:gd name="connsiteX2" fmla="*/ 118491 w 151923"/>
              <a:gd name="connsiteY2" fmla="*/ 69723 h 151828"/>
              <a:gd name="connsiteX3" fmla="*/ 82201 w 151923"/>
              <a:gd name="connsiteY3" fmla="*/ 33433 h 151828"/>
              <a:gd name="connsiteX4" fmla="*/ 0 w 151923"/>
              <a:gd name="connsiteY4" fmla="*/ 33433 h 151828"/>
              <a:gd name="connsiteX5" fmla="*/ 0 w 151923"/>
              <a:gd name="connsiteY5" fmla="*/ 0 h 151828"/>
              <a:gd name="connsiteX6" fmla="*/ 82201 w 151923"/>
              <a:gd name="connsiteY6" fmla="*/ 0 h 151828"/>
              <a:gd name="connsiteX7" fmla="*/ 151829 w 151923"/>
              <a:gd name="connsiteY7" fmla="*/ 69723 h 151828"/>
              <a:gd name="connsiteX8" fmla="*/ 151829 w 151923"/>
              <a:gd name="connsiteY8" fmla="*/ 151829 h 151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923" h="151828">
                <a:moveTo>
                  <a:pt x="151924" y="151829"/>
                </a:moveTo>
                <a:lnTo>
                  <a:pt x="118491" y="151829"/>
                </a:lnTo>
                <a:lnTo>
                  <a:pt x="118491" y="69723"/>
                </a:lnTo>
                <a:cubicBezTo>
                  <a:pt x="118491" y="49720"/>
                  <a:pt x="102203" y="33433"/>
                  <a:pt x="82201" y="33433"/>
                </a:cubicBezTo>
                <a:lnTo>
                  <a:pt x="0" y="33433"/>
                </a:lnTo>
                <a:lnTo>
                  <a:pt x="0" y="0"/>
                </a:lnTo>
                <a:lnTo>
                  <a:pt x="82201" y="0"/>
                </a:lnTo>
                <a:cubicBezTo>
                  <a:pt x="120587" y="0"/>
                  <a:pt x="151829" y="31242"/>
                  <a:pt x="151829" y="69723"/>
                </a:cubicBezTo>
                <a:lnTo>
                  <a:pt x="151829" y="15182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0"/>
                </a:schemeClr>
              </a:gs>
              <a:gs pos="100000">
                <a:schemeClr val="bg2">
                  <a:lumMod val="90000"/>
                  <a:alpha val="50000"/>
                </a:schemeClr>
              </a:gs>
            </a:gsLst>
            <a:lin ang="27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CE0DA41-C62E-8B3E-7236-0D632F01A19F}"/>
              </a:ext>
            </a:extLst>
          </p:cNvPr>
          <p:cNvSpPr/>
          <p:nvPr/>
        </p:nvSpPr>
        <p:spPr>
          <a:xfrm>
            <a:off x="0" y="5547741"/>
            <a:ext cx="12192000" cy="1310259"/>
          </a:xfrm>
          <a:prstGeom prst="rect">
            <a:avLst/>
          </a:prstGeom>
          <a:gradFill>
            <a:gsLst>
              <a:gs pos="0">
                <a:srgbClr val="B7D231"/>
              </a:gs>
              <a:gs pos="96000">
                <a:srgbClr val="5DA037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0F06B62D-F2C4-047E-8E8E-F3134631196D}"/>
              </a:ext>
            </a:extLst>
          </p:cNvPr>
          <p:cNvSpPr/>
          <p:nvPr/>
        </p:nvSpPr>
        <p:spPr>
          <a:xfrm>
            <a:off x="0" y="5547741"/>
            <a:ext cx="6096000" cy="1310259"/>
          </a:xfrm>
          <a:prstGeom prst="round2DiagRect">
            <a:avLst>
              <a:gd name="adj1" fmla="val 115929"/>
              <a:gd name="adj2" fmla="val 0"/>
            </a:avLst>
          </a:prstGeom>
          <a:gradFill>
            <a:gsLst>
              <a:gs pos="0">
                <a:srgbClr val="B7D231"/>
              </a:gs>
              <a:gs pos="96000">
                <a:srgbClr val="5DA037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9C681FF3-291C-DC75-F118-CB041E4D55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65127" y="2924843"/>
            <a:ext cx="2100572" cy="2885753"/>
          </a:xfrm>
          <a:prstGeom prst="roundRect">
            <a:avLst>
              <a:gd name="adj" fmla="val 9489"/>
            </a:avLst>
          </a:prstGeom>
        </p:spPr>
        <p:txBody>
          <a:bodyPr anchor="ctr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362E65B9-3C67-89FE-F642-66395F893F6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704484" y="2919409"/>
            <a:ext cx="2100572" cy="2885753"/>
          </a:xfrm>
          <a:prstGeom prst="roundRect">
            <a:avLst>
              <a:gd name="adj" fmla="val 9489"/>
            </a:avLst>
          </a:prstGeom>
        </p:spPr>
        <p:txBody>
          <a:bodyPr anchor="ctr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C611BE9E-8445-B1A8-C9F3-6847DF6E63C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722554" y="2919409"/>
            <a:ext cx="2100572" cy="2885753"/>
          </a:xfrm>
          <a:prstGeom prst="roundRect">
            <a:avLst>
              <a:gd name="adj" fmla="val 9489"/>
            </a:avLst>
          </a:prstGeom>
        </p:spPr>
        <p:txBody>
          <a:bodyPr anchor="ctr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7" name="Picture Placeholder 16">
            <a:extLst>
              <a:ext uri="{FF2B5EF4-FFF2-40B4-BE49-F238E27FC236}">
                <a16:creationId xmlns:a16="http://schemas.microsoft.com/office/drawing/2014/main" id="{9D295062-8E06-BF58-F2B1-45044692115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383198" y="2919409"/>
            <a:ext cx="2100572" cy="2885753"/>
          </a:xfrm>
          <a:prstGeom prst="roundRect">
            <a:avLst>
              <a:gd name="adj" fmla="val 9489"/>
            </a:avLst>
          </a:prstGeom>
        </p:spPr>
        <p:txBody>
          <a:bodyPr anchor="ctr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6F8F1588-0B72-BAD1-5F00-CDE4CBC5D56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043841" y="2938882"/>
            <a:ext cx="2100572" cy="2885753"/>
          </a:xfrm>
          <a:prstGeom prst="roundRect">
            <a:avLst>
              <a:gd name="adj" fmla="val 9489"/>
            </a:avLst>
          </a:prstGeom>
        </p:spPr>
        <p:txBody>
          <a:bodyPr anchor="ctr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0CFFF4C-B0D6-0D75-E6BF-9445C8C5D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126" y="369791"/>
            <a:ext cx="1482336" cy="241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2A4B0A-9C3B-2197-B61E-0C87FC86D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4" y="1127125"/>
            <a:ext cx="5737225" cy="896371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/>
              <a:t>Lorem ipsum dolor sit amet consectetur adipiscing ipsum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331CB8-973A-0C16-3D80-41862634549F}"/>
              </a:ext>
            </a:extLst>
          </p:cNvPr>
          <p:cNvSpPr txBox="1"/>
          <p:nvPr/>
        </p:nvSpPr>
        <p:spPr>
          <a:xfrm>
            <a:off x="14545562" y="4445000"/>
            <a:ext cx="6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en-US" sz="1600" dirty="0" err="1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D7F90B-5036-2E4B-12CE-1A507AB837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k-SK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8F1DCCA8-30A2-E84A-ACA4-7BB7FA65BB9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7B6B74-246C-4F19-B4DC-B209CE14AA2E}" type="slidenum">
              <a:rPr lang="sk-SK" smtClean="0"/>
              <a:t>‹#›</a:t>
            </a:fld>
            <a:endParaRPr lang="sk-SK"/>
          </a:p>
        </p:txBody>
      </p:sp>
      <p:sp>
        <p:nvSpPr>
          <p:cNvPr id="11" name="Text Placeholder 36">
            <a:extLst>
              <a:ext uri="{FF2B5EF4-FFF2-40B4-BE49-F238E27FC236}">
                <a16:creationId xmlns:a16="http://schemas.microsoft.com/office/drawing/2014/main" id="{B1D6A45A-2970-96A5-7569-351A8DE4454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127" y="2206253"/>
            <a:ext cx="5730874" cy="246221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it-IT"/>
              <a:t>Nulla tepus ligula non mattis mollis. In hac habitasse platea</a:t>
            </a:r>
            <a:endParaRPr lang="it-IT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0687E0D-9061-EA85-D535-3770FB7885C8}"/>
              </a:ext>
            </a:extLst>
          </p:cNvPr>
          <p:cNvSpPr/>
          <p:nvPr/>
        </p:nvSpPr>
        <p:spPr>
          <a:xfrm>
            <a:off x="9557962" y="0"/>
            <a:ext cx="2634057" cy="1971732"/>
          </a:xfrm>
          <a:custGeom>
            <a:avLst/>
            <a:gdLst>
              <a:gd name="connsiteX0" fmla="*/ 0 w 2634057"/>
              <a:gd name="connsiteY0" fmla="*/ 0 h 1971732"/>
              <a:gd name="connsiteX1" fmla="*/ 579661 w 2634057"/>
              <a:gd name="connsiteY1" fmla="*/ 0 h 1971732"/>
              <a:gd name="connsiteX2" fmla="*/ 579661 w 2634057"/>
              <a:gd name="connsiteY2" fmla="*/ 762876 h 1971732"/>
              <a:gd name="connsiteX3" fmla="*/ 1208857 w 2634057"/>
              <a:gd name="connsiteY3" fmla="*/ 1392071 h 1971732"/>
              <a:gd name="connsiteX4" fmla="*/ 2634057 w 2634057"/>
              <a:gd name="connsiteY4" fmla="*/ 1392071 h 1971732"/>
              <a:gd name="connsiteX5" fmla="*/ 2634057 w 2634057"/>
              <a:gd name="connsiteY5" fmla="*/ 1971732 h 1971732"/>
              <a:gd name="connsiteX6" fmla="*/ 2632410 w 2634057"/>
              <a:gd name="connsiteY6" fmla="*/ 1971732 h 1971732"/>
              <a:gd name="connsiteX7" fmla="*/ 1207210 w 2634057"/>
              <a:gd name="connsiteY7" fmla="*/ 1971732 h 1971732"/>
              <a:gd name="connsiteX8" fmla="*/ 0 w 2634057"/>
              <a:gd name="connsiteY8" fmla="*/ 762876 h 1971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34057" h="1971732">
                <a:moveTo>
                  <a:pt x="0" y="0"/>
                </a:moveTo>
                <a:lnTo>
                  <a:pt x="579661" y="0"/>
                </a:lnTo>
                <a:lnTo>
                  <a:pt x="579661" y="762876"/>
                </a:lnTo>
                <a:cubicBezTo>
                  <a:pt x="579661" y="1109670"/>
                  <a:pt x="862062" y="1392071"/>
                  <a:pt x="1208857" y="1392071"/>
                </a:cubicBezTo>
                <a:lnTo>
                  <a:pt x="2634057" y="1392071"/>
                </a:lnTo>
                <a:lnTo>
                  <a:pt x="2634057" y="1971732"/>
                </a:lnTo>
                <a:lnTo>
                  <a:pt x="2632410" y="1971732"/>
                </a:lnTo>
                <a:lnTo>
                  <a:pt x="1207210" y="1971732"/>
                </a:lnTo>
                <a:cubicBezTo>
                  <a:pt x="541674" y="1971732"/>
                  <a:pt x="0" y="1430059"/>
                  <a:pt x="0" y="76287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50000"/>
                </a:schemeClr>
              </a:gs>
              <a:gs pos="100000">
                <a:schemeClr val="bg2">
                  <a:lumMod val="90000"/>
                  <a:alpha val="50000"/>
                </a:schemeClr>
              </a:gs>
            </a:gsLst>
            <a:lin ang="2700000" scaled="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6299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4 figures with pic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17C361B-4CD4-5EFA-0999-CA59651EB0E0}"/>
              </a:ext>
            </a:extLst>
          </p:cNvPr>
          <p:cNvSpPr/>
          <p:nvPr/>
        </p:nvSpPr>
        <p:spPr>
          <a:xfrm>
            <a:off x="2665580" y="0"/>
            <a:ext cx="2791808" cy="2731748"/>
          </a:xfrm>
          <a:custGeom>
            <a:avLst/>
            <a:gdLst>
              <a:gd name="connsiteX0" fmla="*/ 0 w 2791808"/>
              <a:gd name="connsiteY0" fmla="*/ 0 h 2731748"/>
              <a:gd name="connsiteX1" fmla="*/ 614376 w 2791808"/>
              <a:gd name="connsiteY1" fmla="*/ 0 h 2731748"/>
              <a:gd name="connsiteX2" fmla="*/ 614376 w 2791808"/>
              <a:gd name="connsiteY2" fmla="*/ 1450494 h 2731748"/>
              <a:gd name="connsiteX3" fmla="*/ 1281254 w 2791808"/>
              <a:gd name="connsiteY3" fmla="*/ 2117371 h 2731748"/>
              <a:gd name="connsiteX4" fmla="*/ 2791808 w 2791808"/>
              <a:gd name="connsiteY4" fmla="*/ 2117371 h 2731748"/>
              <a:gd name="connsiteX5" fmla="*/ 2791808 w 2791808"/>
              <a:gd name="connsiteY5" fmla="*/ 2731748 h 2731748"/>
              <a:gd name="connsiteX6" fmla="*/ 2790062 w 2791808"/>
              <a:gd name="connsiteY6" fmla="*/ 2731748 h 2731748"/>
              <a:gd name="connsiteX7" fmla="*/ 1279508 w 2791808"/>
              <a:gd name="connsiteY7" fmla="*/ 2731748 h 2731748"/>
              <a:gd name="connsiteX8" fmla="*/ 0 w 2791808"/>
              <a:gd name="connsiteY8" fmla="*/ 1450494 h 2731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91808" h="2731748">
                <a:moveTo>
                  <a:pt x="0" y="0"/>
                </a:moveTo>
                <a:lnTo>
                  <a:pt x="614376" y="0"/>
                </a:lnTo>
                <a:lnTo>
                  <a:pt x="614376" y="1450494"/>
                </a:lnTo>
                <a:cubicBezTo>
                  <a:pt x="614376" y="1818057"/>
                  <a:pt x="913690" y="2117371"/>
                  <a:pt x="1281254" y="2117371"/>
                </a:cubicBezTo>
                <a:lnTo>
                  <a:pt x="2791808" y="2117371"/>
                </a:lnTo>
                <a:lnTo>
                  <a:pt x="2791808" y="2731748"/>
                </a:lnTo>
                <a:lnTo>
                  <a:pt x="2790062" y="2731748"/>
                </a:lnTo>
                <a:lnTo>
                  <a:pt x="1279508" y="2731748"/>
                </a:lnTo>
                <a:cubicBezTo>
                  <a:pt x="574114" y="2731748"/>
                  <a:pt x="0" y="2157634"/>
                  <a:pt x="0" y="1450494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50000"/>
                </a:schemeClr>
              </a:gs>
              <a:gs pos="100000">
                <a:schemeClr val="bg2">
                  <a:lumMod val="90000"/>
                  <a:alpha val="50000"/>
                </a:schemeClr>
              </a:gs>
            </a:gsLst>
            <a:lin ang="2700000" scaled="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236504A-4BFA-4040-0700-221A81F86817}"/>
              </a:ext>
            </a:extLst>
          </p:cNvPr>
          <p:cNvSpPr/>
          <p:nvPr/>
        </p:nvSpPr>
        <p:spPr>
          <a:xfrm>
            <a:off x="13819" y="2026353"/>
            <a:ext cx="2791789" cy="2790043"/>
          </a:xfrm>
          <a:custGeom>
            <a:avLst/>
            <a:gdLst>
              <a:gd name="connsiteX0" fmla="*/ 151924 w 151923"/>
              <a:gd name="connsiteY0" fmla="*/ 151829 h 151828"/>
              <a:gd name="connsiteX1" fmla="*/ 118491 w 151923"/>
              <a:gd name="connsiteY1" fmla="*/ 151829 h 151828"/>
              <a:gd name="connsiteX2" fmla="*/ 118491 w 151923"/>
              <a:gd name="connsiteY2" fmla="*/ 69723 h 151828"/>
              <a:gd name="connsiteX3" fmla="*/ 82201 w 151923"/>
              <a:gd name="connsiteY3" fmla="*/ 33433 h 151828"/>
              <a:gd name="connsiteX4" fmla="*/ 0 w 151923"/>
              <a:gd name="connsiteY4" fmla="*/ 33433 h 151828"/>
              <a:gd name="connsiteX5" fmla="*/ 0 w 151923"/>
              <a:gd name="connsiteY5" fmla="*/ 0 h 151828"/>
              <a:gd name="connsiteX6" fmla="*/ 82201 w 151923"/>
              <a:gd name="connsiteY6" fmla="*/ 0 h 151828"/>
              <a:gd name="connsiteX7" fmla="*/ 151829 w 151923"/>
              <a:gd name="connsiteY7" fmla="*/ 69723 h 151828"/>
              <a:gd name="connsiteX8" fmla="*/ 151829 w 151923"/>
              <a:gd name="connsiteY8" fmla="*/ 151829 h 151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923" h="151828">
                <a:moveTo>
                  <a:pt x="151924" y="151829"/>
                </a:moveTo>
                <a:lnTo>
                  <a:pt x="118491" y="151829"/>
                </a:lnTo>
                <a:lnTo>
                  <a:pt x="118491" y="69723"/>
                </a:lnTo>
                <a:cubicBezTo>
                  <a:pt x="118491" y="49720"/>
                  <a:pt x="102203" y="33433"/>
                  <a:pt x="82201" y="33433"/>
                </a:cubicBezTo>
                <a:lnTo>
                  <a:pt x="0" y="33433"/>
                </a:lnTo>
                <a:lnTo>
                  <a:pt x="0" y="0"/>
                </a:lnTo>
                <a:lnTo>
                  <a:pt x="82201" y="0"/>
                </a:lnTo>
                <a:cubicBezTo>
                  <a:pt x="120587" y="0"/>
                  <a:pt x="151829" y="31242"/>
                  <a:pt x="151829" y="69723"/>
                </a:cubicBezTo>
                <a:lnTo>
                  <a:pt x="151829" y="15182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0"/>
                </a:schemeClr>
              </a:gs>
              <a:gs pos="100000">
                <a:schemeClr val="bg2">
                  <a:lumMod val="90000"/>
                  <a:alpha val="50000"/>
                </a:schemeClr>
              </a:gs>
            </a:gsLst>
            <a:lin ang="27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8" name="Rectangle: Single Corner Rounded 7">
            <a:extLst>
              <a:ext uri="{FF2B5EF4-FFF2-40B4-BE49-F238E27FC236}">
                <a16:creationId xmlns:a16="http://schemas.microsoft.com/office/drawing/2014/main" id="{FD951F80-E294-5DD5-C5C4-029D5BA26000}"/>
              </a:ext>
            </a:extLst>
          </p:cNvPr>
          <p:cNvSpPr/>
          <p:nvPr/>
        </p:nvSpPr>
        <p:spPr>
          <a:xfrm flipH="1">
            <a:off x="-1" y="3994314"/>
            <a:ext cx="5457371" cy="2863686"/>
          </a:xfrm>
          <a:prstGeom prst="round1Rect">
            <a:avLst>
              <a:gd name="adj" fmla="val 12671"/>
            </a:avLst>
          </a:prstGeom>
          <a:gradFill>
            <a:gsLst>
              <a:gs pos="0">
                <a:srgbClr val="B7D231"/>
              </a:gs>
              <a:gs pos="96000">
                <a:srgbClr val="5DA037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</a:endParaRPr>
          </a:p>
        </p:txBody>
      </p:sp>
      <p:sp>
        <p:nvSpPr>
          <p:cNvPr id="9" name="Rectangle: Single Corner Rounded 8">
            <a:extLst>
              <a:ext uri="{FF2B5EF4-FFF2-40B4-BE49-F238E27FC236}">
                <a16:creationId xmlns:a16="http://schemas.microsoft.com/office/drawing/2014/main" id="{1550109A-FE54-3EB3-7A31-23193CECA624}"/>
              </a:ext>
            </a:extLst>
          </p:cNvPr>
          <p:cNvSpPr/>
          <p:nvPr/>
        </p:nvSpPr>
        <p:spPr>
          <a:xfrm rot="16200000">
            <a:off x="5395687" y="61690"/>
            <a:ext cx="6857999" cy="6734631"/>
          </a:xfrm>
          <a:prstGeom prst="round1Rect">
            <a:avLst/>
          </a:prstGeom>
          <a:gradFill>
            <a:gsLst>
              <a:gs pos="0">
                <a:srgbClr val="347FD5"/>
              </a:gs>
              <a:gs pos="100000">
                <a:srgbClr val="00428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0CFFF4C-B0D6-0D75-E6BF-9445C8C5D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126" y="369791"/>
            <a:ext cx="1482336" cy="241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2A4B0A-9C3B-2197-B61E-0C87FC86D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4" y="1127125"/>
            <a:ext cx="3824289" cy="1533525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ipsum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331CB8-973A-0C16-3D80-41862634549F}"/>
              </a:ext>
            </a:extLst>
          </p:cNvPr>
          <p:cNvSpPr txBox="1"/>
          <p:nvPr/>
        </p:nvSpPr>
        <p:spPr>
          <a:xfrm>
            <a:off x="14545562" y="4445000"/>
            <a:ext cx="6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en-US" sz="1600" dirty="0" err="1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D7F90B-5036-2E4B-12CE-1A507AB837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k-SK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8F1DCCA8-30A2-E84A-ACA4-7BB7FA65BB9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7B6B74-246C-4F19-B4DC-B209CE14AA2E}" type="slidenum">
              <a:rPr lang="sk-SK" smtClean="0"/>
              <a:t>‹#›</a:t>
            </a:fld>
            <a:endParaRPr lang="sk-SK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5EC4B1D5-AF67-8694-7964-0E2522D7CF8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5127" y="2760444"/>
            <a:ext cx="3817936" cy="830997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Nulla tempus ligula non mattis mollis. In hac habitasse platea dictumst. Maecenas sollicitudin cursus dapibus. </a:t>
            </a:r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24FE0AB-258B-090F-3598-48115921DFF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5126" y="4400897"/>
            <a:ext cx="4773612" cy="15081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9D1D018A-B288-8915-309B-71066AD5F7A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31867" y="3565267"/>
            <a:ext cx="1805233" cy="3600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9208" b="-9208"/>
            </a:stretch>
          </a:blipFill>
        </p:spPr>
        <p:txBody>
          <a:bodyPr/>
          <a:lstStyle>
            <a:lvl1pPr>
              <a:defRPr sz="100">
                <a:solidFill>
                  <a:srgbClr val="676767">
                    <a:alpha val="0"/>
                  </a:srgbClr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8C18465F-1A4A-24DE-08A3-20CFC396764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96071" y="3563467"/>
            <a:ext cx="1805233" cy="3600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9208" b="-9208"/>
            </a:stretch>
          </a:blipFill>
        </p:spPr>
        <p:txBody>
          <a:bodyPr/>
          <a:lstStyle>
            <a:lvl1pPr>
              <a:defRPr sz="100">
                <a:solidFill>
                  <a:srgbClr val="676767">
                    <a:alpha val="0"/>
                  </a:srgbClr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42143953-C9BC-1BBC-476C-1919BCF0315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6807780" y="3589641"/>
            <a:ext cx="4271230" cy="3600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9208" b="-9208"/>
            </a:stretch>
          </a:blipFill>
        </p:spPr>
        <p:txBody>
          <a:bodyPr/>
          <a:lstStyle>
            <a:lvl1pPr>
              <a:defRPr sz="100">
                <a:solidFill>
                  <a:srgbClr val="676767">
                    <a:alpha val="0"/>
                  </a:srgbClr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F4C8ACB0-428B-7E49-1548-84FEBD6178B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96071" y="1455826"/>
            <a:ext cx="848115" cy="528790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8" name="Text Placeholder 44">
            <a:extLst>
              <a:ext uri="{FF2B5EF4-FFF2-40B4-BE49-F238E27FC236}">
                <a16:creationId xmlns:a16="http://schemas.microsoft.com/office/drawing/2014/main" id="{90B9EF3D-F1D9-E9BB-C55B-CD0857B218A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631867" y="3994309"/>
            <a:ext cx="848115" cy="528790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7" name="Text Placeholder 44">
            <a:extLst>
              <a:ext uri="{FF2B5EF4-FFF2-40B4-BE49-F238E27FC236}">
                <a16:creationId xmlns:a16="http://schemas.microsoft.com/office/drawing/2014/main" id="{B8D83840-8FBD-42B6-DFFF-49FE1D60B58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96071" y="3994309"/>
            <a:ext cx="848115" cy="528790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4" name="Text Placeholder 44">
            <a:extLst>
              <a:ext uri="{FF2B5EF4-FFF2-40B4-BE49-F238E27FC236}">
                <a16:creationId xmlns:a16="http://schemas.microsoft.com/office/drawing/2014/main" id="{CB780360-DBE9-B479-2E03-7BA47EEFF9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31867" y="1463190"/>
            <a:ext cx="848115" cy="528790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5" name="Picture Placeholder 20">
            <a:extLst>
              <a:ext uri="{FF2B5EF4-FFF2-40B4-BE49-F238E27FC236}">
                <a16:creationId xmlns:a16="http://schemas.microsoft.com/office/drawing/2014/main" id="{AA65139B-F639-E1F5-02CA-3AF0DF5B36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890176" y="1561839"/>
            <a:ext cx="331494" cy="331493"/>
          </a:xfrm>
        </p:spPr>
        <p:txBody>
          <a:bodyPr anchor="ctr"/>
          <a:lstStyle>
            <a:lvl1pPr algn="ctr">
              <a:defRPr sz="1050"/>
            </a:lvl1pPr>
          </a:lstStyle>
          <a:p>
            <a:r>
              <a:rPr lang="pt-BR" dirty="0"/>
              <a:t>Picto</a:t>
            </a:r>
            <a:endParaRPr lang="en-US" dirty="0"/>
          </a:p>
        </p:txBody>
      </p:sp>
      <p:sp>
        <p:nvSpPr>
          <p:cNvPr id="49" name="Picture Placeholder 20">
            <a:extLst>
              <a:ext uri="{FF2B5EF4-FFF2-40B4-BE49-F238E27FC236}">
                <a16:creationId xmlns:a16="http://schemas.microsoft.com/office/drawing/2014/main" id="{3F0E8CBD-F4E6-03DB-A8BD-9B105881D00F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890178" y="4092958"/>
            <a:ext cx="331494" cy="331493"/>
          </a:xfrm>
        </p:spPr>
        <p:txBody>
          <a:bodyPr anchor="ctr"/>
          <a:lstStyle>
            <a:lvl1pPr algn="ctr">
              <a:defRPr sz="1050"/>
            </a:lvl1pPr>
          </a:lstStyle>
          <a:p>
            <a:r>
              <a:rPr lang="pt-BR" dirty="0"/>
              <a:t>Picto</a:t>
            </a:r>
            <a:endParaRPr lang="en-US" dirty="0"/>
          </a:p>
        </p:txBody>
      </p:sp>
      <p:sp>
        <p:nvSpPr>
          <p:cNvPr id="50" name="Picture Placeholder 20">
            <a:extLst>
              <a:ext uri="{FF2B5EF4-FFF2-40B4-BE49-F238E27FC236}">
                <a16:creationId xmlns:a16="http://schemas.microsoft.com/office/drawing/2014/main" id="{F92F4DA6-CF53-52EF-E2DB-83F83F5054D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754381" y="1561839"/>
            <a:ext cx="331494" cy="331493"/>
          </a:xfrm>
        </p:spPr>
        <p:txBody>
          <a:bodyPr anchor="ctr"/>
          <a:lstStyle>
            <a:lvl1pPr algn="ctr">
              <a:defRPr sz="1050"/>
            </a:lvl1pPr>
          </a:lstStyle>
          <a:p>
            <a:r>
              <a:rPr lang="pt-BR" dirty="0"/>
              <a:t>Picto</a:t>
            </a:r>
            <a:endParaRPr lang="en-US" dirty="0"/>
          </a:p>
        </p:txBody>
      </p:sp>
      <p:sp>
        <p:nvSpPr>
          <p:cNvPr id="51" name="Picture Placeholder 20">
            <a:extLst>
              <a:ext uri="{FF2B5EF4-FFF2-40B4-BE49-F238E27FC236}">
                <a16:creationId xmlns:a16="http://schemas.microsoft.com/office/drawing/2014/main" id="{C2C60B7D-D27F-556C-F60D-A8E266FF5FB8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754381" y="4092958"/>
            <a:ext cx="331494" cy="331493"/>
          </a:xfrm>
        </p:spPr>
        <p:txBody>
          <a:bodyPr anchor="ctr"/>
          <a:lstStyle>
            <a:lvl1pPr algn="ctr">
              <a:defRPr sz="1050"/>
            </a:lvl1pPr>
          </a:lstStyle>
          <a:p>
            <a:r>
              <a:rPr lang="pt-BR" dirty="0"/>
              <a:t>Picto</a:t>
            </a:r>
            <a:endParaRPr lang="en-US" dirty="0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7B996409-EB72-BA1C-FA77-16321045276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631868" y="2265243"/>
            <a:ext cx="1805232" cy="923330"/>
          </a:xfrm>
        </p:spPr>
        <p:txBody>
          <a:bodyPr/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endParaRPr lang="en-US" dirty="0"/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C7E31A6-E73A-3983-81CE-A41C970B5DE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496071" y="2265243"/>
            <a:ext cx="1805232" cy="923330"/>
          </a:xfrm>
        </p:spPr>
        <p:txBody>
          <a:bodyPr/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endParaRPr lang="en-US" dirty="0"/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2662E223-4921-1D45-EF1F-44A6EA21BAA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631868" y="4806215"/>
            <a:ext cx="1805232" cy="923330"/>
          </a:xfrm>
        </p:spPr>
        <p:txBody>
          <a:bodyPr/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endParaRPr lang="en-US" dirty="0"/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02EB594D-76F7-CA53-27CD-7FB2FA67636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496071" y="4806215"/>
            <a:ext cx="1805232" cy="923330"/>
          </a:xfrm>
        </p:spPr>
        <p:txBody>
          <a:bodyPr/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9870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3 figures with pic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17C361B-4CD4-5EFA-0999-CA59651EB0E0}"/>
              </a:ext>
            </a:extLst>
          </p:cNvPr>
          <p:cNvSpPr/>
          <p:nvPr/>
        </p:nvSpPr>
        <p:spPr>
          <a:xfrm>
            <a:off x="2665580" y="0"/>
            <a:ext cx="2791808" cy="2731748"/>
          </a:xfrm>
          <a:custGeom>
            <a:avLst/>
            <a:gdLst>
              <a:gd name="connsiteX0" fmla="*/ 0 w 2791808"/>
              <a:gd name="connsiteY0" fmla="*/ 0 h 2731748"/>
              <a:gd name="connsiteX1" fmla="*/ 614376 w 2791808"/>
              <a:gd name="connsiteY1" fmla="*/ 0 h 2731748"/>
              <a:gd name="connsiteX2" fmla="*/ 614376 w 2791808"/>
              <a:gd name="connsiteY2" fmla="*/ 1450494 h 2731748"/>
              <a:gd name="connsiteX3" fmla="*/ 1281254 w 2791808"/>
              <a:gd name="connsiteY3" fmla="*/ 2117371 h 2731748"/>
              <a:gd name="connsiteX4" fmla="*/ 2791808 w 2791808"/>
              <a:gd name="connsiteY4" fmla="*/ 2117371 h 2731748"/>
              <a:gd name="connsiteX5" fmla="*/ 2791808 w 2791808"/>
              <a:gd name="connsiteY5" fmla="*/ 2731748 h 2731748"/>
              <a:gd name="connsiteX6" fmla="*/ 2790062 w 2791808"/>
              <a:gd name="connsiteY6" fmla="*/ 2731748 h 2731748"/>
              <a:gd name="connsiteX7" fmla="*/ 1279508 w 2791808"/>
              <a:gd name="connsiteY7" fmla="*/ 2731748 h 2731748"/>
              <a:gd name="connsiteX8" fmla="*/ 0 w 2791808"/>
              <a:gd name="connsiteY8" fmla="*/ 1450494 h 2731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91808" h="2731748">
                <a:moveTo>
                  <a:pt x="0" y="0"/>
                </a:moveTo>
                <a:lnTo>
                  <a:pt x="614376" y="0"/>
                </a:lnTo>
                <a:lnTo>
                  <a:pt x="614376" y="1450494"/>
                </a:lnTo>
                <a:cubicBezTo>
                  <a:pt x="614376" y="1818057"/>
                  <a:pt x="913690" y="2117371"/>
                  <a:pt x="1281254" y="2117371"/>
                </a:cubicBezTo>
                <a:lnTo>
                  <a:pt x="2791808" y="2117371"/>
                </a:lnTo>
                <a:lnTo>
                  <a:pt x="2791808" y="2731748"/>
                </a:lnTo>
                <a:lnTo>
                  <a:pt x="2790062" y="2731748"/>
                </a:lnTo>
                <a:lnTo>
                  <a:pt x="1279508" y="2731748"/>
                </a:lnTo>
                <a:cubicBezTo>
                  <a:pt x="574114" y="2731748"/>
                  <a:pt x="0" y="2157634"/>
                  <a:pt x="0" y="1450494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50000"/>
                </a:schemeClr>
              </a:gs>
              <a:gs pos="100000">
                <a:schemeClr val="bg2">
                  <a:lumMod val="90000"/>
                  <a:alpha val="50000"/>
                </a:schemeClr>
              </a:gs>
            </a:gsLst>
            <a:lin ang="2700000" scaled="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236504A-4BFA-4040-0700-221A81F86817}"/>
              </a:ext>
            </a:extLst>
          </p:cNvPr>
          <p:cNvSpPr/>
          <p:nvPr/>
        </p:nvSpPr>
        <p:spPr>
          <a:xfrm>
            <a:off x="13819" y="2026353"/>
            <a:ext cx="2791789" cy="2790043"/>
          </a:xfrm>
          <a:custGeom>
            <a:avLst/>
            <a:gdLst>
              <a:gd name="connsiteX0" fmla="*/ 151924 w 151923"/>
              <a:gd name="connsiteY0" fmla="*/ 151829 h 151828"/>
              <a:gd name="connsiteX1" fmla="*/ 118491 w 151923"/>
              <a:gd name="connsiteY1" fmla="*/ 151829 h 151828"/>
              <a:gd name="connsiteX2" fmla="*/ 118491 w 151923"/>
              <a:gd name="connsiteY2" fmla="*/ 69723 h 151828"/>
              <a:gd name="connsiteX3" fmla="*/ 82201 w 151923"/>
              <a:gd name="connsiteY3" fmla="*/ 33433 h 151828"/>
              <a:gd name="connsiteX4" fmla="*/ 0 w 151923"/>
              <a:gd name="connsiteY4" fmla="*/ 33433 h 151828"/>
              <a:gd name="connsiteX5" fmla="*/ 0 w 151923"/>
              <a:gd name="connsiteY5" fmla="*/ 0 h 151828"/>
              <a:gd name="connsiteX6" fmla="*/ 82201 w 151923"/>
              <a:gd name="connsiteY6" fmla="*/ 0 h 151828"/>
              <a:gd name="connsiteX7" fmla="*/ 151829 w 151923"/>
              <a:gd name="connsiteY7" fmla="*/ 69723 h 151828"/>
              <a:gd name="connsiteX8" fmla="*/ 151829 w 151923"/>
              <a:gd name="connsiteY8" fmla="*/ 151829 h 151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923" h="151828">
                <a:moveTo>
                  <a:pt x="151924" y="151829"/>
                </a:moveTo>
                <a:lnTo>
                  <a:pt x="118491" y="151829"/>
                </a:lnTo>
                <a:lnTo>
                  <a:pt x="118491" y="69723"/>
                </a:lnTo>
                <a:cubicBezTo>
                  <a:pt x="118491" y="49720"/>
                  <a:pt x="102203" y="33433"/>
                  <a:pt x="82201" y="33433"/>
                </a:cubicBezTo>
                <a:lnTo>
                  <a:pt x="0" y="33433"/>
                </a:lnTo>
                <a:lnTo>
                  <a:pt x="0" y="0"/>
                </a:lnTo>
                <a:lnTo>
                  <a:pt x="82201" y="0"/>
                </a:lnTo>
                <a:cubicBezTo>
                  <a:pt x="120587" y="0"/>
                  <a:pt x="151829" y="31242"/>
                  <a:pt x="151829" y="69723"/>
                </a:cubicBezTo>
                <a:lnTo>
                  <a:pt x="151829" y="15182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0"/>
                </a:schemeClr>
              </a:gs>
              <a:gs pos="100000">
                <a:schemeClr val="bg2">
                  <a:lumMod val="90000"/>
                  <a:alpha val="50000"/>
                </a:schemeClr>
              </a:gs>
            </a:gsLst>
            <a:lin ang="27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8" name="Rectangle: Single Corner Rounded 7">
            <a:extLst>
              <a:ext uri="{FF2B5EF4-FFF2-40B4-BE49-F238E27FC236}">
                <a16:creationId xmlns:a16="http://schemas.microsoft.com/office/drawing/2014/main" id="{FD951F80-E294-5DD5-C5C4-029D5BA26000}"/>
              </a:ext>
            </a:extLst>
          </p:cNvPr>
          <p:cNvSpPr/>
          <p:nvPr/>
        </p:nvSpPr>
        <p:spPr>
          <a:xfrm flipH="1">
            <a:off x="-1" y="3994314"/>
            <a:ext cx="5457371" cy="2863686"/>
          </a:xfrm>
          <a:prstGeom prst="round1Rect">
            <a:avLst>
              <a:gd name="adj" fmla="val 12671"/>
            </a:avLst>
          </a:prstGeom>
          <a:gradFill>
            <a:gsLst>
              <a:gs pos="0">
                <a:srgbClr val="B7D231"/>
              </a:gs>
              <a:gs pos="96000">
                <a:srgbClr val="5DA037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</a:endParaRPr>
          </a:p>
        </p:txBody>
      </p:sp>
      <p:sp>
        <p:nvSpPr>
          <p:cNvPr id="9" name="Rectangle: Single Corner Rounded 8">
            <a:extLst>
              <a:ext uri="{FF2B5EF4-FFF2-40B4-BE49-F238E27FC236}">
                <a16:creationId xmlns:a16="http://schemas.microsoft.com/office/drawing/2014/main" id="{1550109A-FE54-3EB3-7A31-23193CECA624}"/>
              </a:ext>
            </a:extLst>
          </p:cNvPr>
          <p:cNvSpPr/>
          <p:nvPr/>
        </p:nvSpPr>
        <p:spPr>
          <a:xfrm rot="16200000">
            <a:off x="5395687" y="61690"/>
            <a:ext cx="6857999" cy="6734631"/>
          </a:xfrm>
          <a:prstGeom prst="round1Rect">
            <a:avLst/>
          </a:prstGeom>
          <a:gradFill>
            <a:gsLst>
              <a:gs pos="0">
                <a:srgbClr val="347FD5"/>
              </a:gs>
              <a:gs pos="100000">
                <a:srgbClr val="00428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0CFFF4C-B0D6-0D75-E6BF-9445C8C5D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126" y="369791"/>
            <a:ext cx="1482336" cy="241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2A4B0A-9C3B-2197-B61E-0C87FC86D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4" y="1127125"/>
            <a:ext cx="3824289" cy="1533525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ipsum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331CB8-973A-0C16-3D80-41862634549F}"/>
              </a:ext>
            </a:extLst>
          </p:cNvPr>
          <p:cNvSpPr txBox="1"/>
          <p:nvPr/>
        </p:nvSpPr>
        <p:spPr>
          <a:xfrm>
            <a:off x="14545562" y="4445000"/>
            <a:ext cx="6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en-US" sz="1600" dirty="0" err="1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D7F90B-5036-2E4B-12CE-1A507AB837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k-SK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8F1DCCA8-30A2-E84A-ACA4-7BB7FA65BB9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7B6B74-246C-4F19-B4DC-B209CE14AA2E}" type="slidenum">
              <a:rPr lang="sk-SK" smtClean="0"/>
              <a:t>‹#›</a:t>
            </a:fld>
            <a:endParaRPr lang="sk-SK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5EC4B1D5-AF67-8694-7964-0E2522D7CF8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5127" y="2760444"/>
            <a:ext cx="3817936" cy="830997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Nulla tempus ligula non mattis mollis. In hac habitasse platea dictumst. Maecenas sollicitudin cursus dapibus. </a:t>
            </a:r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24FE0AB-258B-090F-3598-48115921DFF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5126" y="4400897"/>
            <a:ext cx="4773612" cy="15081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9D1D018A-B288-8915-309B-71066AD5F7A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31867" y="3565267"/>
            <a:ext cx="1805233" cy="3600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9208" b="-9208"/>
            </a:stretch>
          </a:blipFill>
        </p:spPr>
        <p:txBody>
          <a:bodyPr/>
          <a:lstStyle>
            <a:lvl1pPr>
              <a:defRPr sz="100">
                <a:solidFill>
                  <a:srgbClr val="676767">
                    <a:alpha val="0"/>
                  </a:srgbClr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8C18465F-1A4A-24DE-08A3-20CFC396764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96071" y="3563467"/>
            <a:ext cx="1805233" cy="3600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9208" b="-9208"/>
            </a:stretch>
          </a:blipFill>
        </p:spPr>
        <p:txBody>
          <a:bodyPr/>
          <a:lstStyle>
            <a:lvl1pPr>
              <a:defRPr sz="100">
                <a:solidFill>
                  <a:srgbClr val="676767">
                    <a:alpha val="0"/>
                  </a:srgbClr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F4C8ACB0-428B-7E49-1548-84FEBD6178B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96071" y="1455826"/>
            <a:ext cx="848115" cy="528790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4" name="Text Placeholder 44">
            <a:extLst>
              <a:ext uri="{FF2B5EF4-FFF2-40B4-BE49-F238E27FC236}">
                <a16:creationId xmlns:a16="http://schemas.microsoft.com/office/drawing/2014/main" id="{CB780360-DBE9-B479-2E03-7BA47EEFF9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31867" y="1463190"/>
            <a:ext cx="848115" cy="528790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5" name="Picture Placeholder 20">
            <a:extLst>
              <a:ext uri="{FF2B5EF4-FFF2-40B4-BE49-F238E27FC236}">
                <a16:creationId xmlns:a16="http://schemas.microsoft.com/office/drawing/2014/main" id="{AA65139B-F639-E1F5-02CA-3AF0DF5B36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890176" y="1561839"/>
            <a:ext cx="331494" cy="331493"/>
          </a:xfrm>
        </p:spPr>
        <p:txBody>
          <a:bodyPr anchor="ctr"/>
          <a:lstStyle>
            <a:lvl1pPr algn="ctr">
              <a:defRPr sz="1050"/>
            </a:lvl1pPr>
          </a:lstStyle>
          <a:p>
            <a:r>
              <a:rPr lang="pt-BR" dirty="0"/>
              <a:t>Picto</a:t>
            </a:r>
            <a:endParaRPr lang="en-US" dirty="0"/>
          </a:p>
        </p:txBody>
      </p:sp>
      <p:sp>
        <p:nvSpPr>
          <p:cNvPr id="50" name="Picture Placeholder 20">
            <a:extLst>
              <a:ext uri="{FF2B5EF4-FFF2-40B4-BE49-F238E27FC236}">
                <a16:creationId xmlns:a16="http://schemas.microsoft.com/office/drawing/2014/main" id="{F92F4DA6-CF53-52EF-E2DB-83F83F5054D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754381" y="1561839"/>
            <a:ext cx="331494" cy="331493"/>
          </a:xfrm>
        </p:spPr>
        <p:txBody>
          <a:bodyPr anchor="ctr"/>
          <a:lstStyle>
            <a:lvl1pPr algn="ctr">
              <a:defRPr sz="1050"/>
            </a:lvl1pPr>
          </a:lstStyle>
          <a:p>
            <a:r>
              <a:rPr lang="pt-BR" dirty="0"/>
              <a:t>Picto</a:t>
            </a:r>
            <a:endParaRPr lang="en-US" dirty="0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7B996409-EB72-BA1C-FA77-16321045276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631868" y="2265243"/>
            <a:ext cx="1805232" cy="923330"/>
          </a:xfrm>
        </p:spPr>
        <p:txBody>
          <a:bodyPr/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endParaRPr lang="en-US" dirty="0"/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C7E31A6-E73A-3983-81CE-A41C970B5DE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496071" y="2265243"/>
            <a:ext cx="1805232" cy="923330"/>
          </a:xfrm>
        </p:spPr>
        <p:txBody>
          <a:bodyPr/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endParaRPr lang="en-US" dirty="0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408701BD-8BE0-A0B2-8239-17A0DA31666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5400000">
            <a:off x="7881395" y="2516026"/>
            <a:ext cx="2124000" cy="3600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9208" b="-9208"/>
            </a:stretch>
          </a:blipFill>
        </p:spPr>
        <p:txBody>
          <a:bodyPr/>
          <a:lstStyle>
            <a:lvl1pPr algn="ctr">
              <a:defRPr sz="100">
                <a:solidFill>
                  <a:srgbClr val="676767">
                    <a:alpha val="0"/>
                  </a:srgbClr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0" name="Text Placeholder 44">
            <a:extLst>
              <a:ext uri="{FF2B5EF4-FFF2-40B4-BE49-F238E27FC236}">
                <a16:creationId xmlns:a16="http://schemas.microsoft.com/office/drawing/2014/main" id="{146E8AAF-50CE-51C1-A61F-A25BE0D7944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19337" y="3988943"/>
            <a:ext cx="848115" cy="528790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1" name="Picture Placeholder 20">
            <a:extLst>
              <a:ext uri="{FF2B5EF4-FFF2-40B4-BE49-F238E27FC236}">
                <a16:creationId xmlns:a16="http://schemas.microsoft.com/office/drawing/2014/main" id="{13A8E87D-A903-1655-80BC-DDB10ECCE5E8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8777648" y="4087592"/>
            <a:ext cx="331494" cy="331493"/>
          </a:xfrm>
        </p:spPr>
        <p:txBody>
          <a:bodyPr anchor="ctr"/>
          <a:lstStyle>
            <a:lvl1pPr algn="ctr">
              <a:defRPr sz="1050"/>
            </a:lvl1pPr>
          </a:lstStyle>
          <a:p>
            <a:r>
              <a:rPr lang="pt-BR" dirty="0"/>
              <a:t>Picto</a:t>
            </a:r>
            <a:endParaRPr lang="en-US" dirty="0"/>
          </a:p>
        </p:txBody>
      </p:sp>
      <p:sp>
        <p:nvSpPr>
          <p:cNvPr id="12" name="Text Placeholder 56">
            <a:extLst>
              <a:ext uri="{FF2B5EF4-FFF2-40B4-BE49-F238E27FC236}">
                <a16:creationId xmlns:a16="http://schemas.microsoft.com/office/drawing/2014/main" id="{53EE90C5-A110-E978-34EF-20710A13230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040779" y="4790996"/>
            <a:ext cx="1805232" cy="923330"/>
          </a:xfrm>
        </p:spPr>
        <p:txBody>
          <a:bodyPr/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2951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figures with pictos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17C361B-4CD4-5EFA-0999-CA59651EB0E0}"/>
              </a:ext>
            </a:extLst>
          </p:cNvPr>
          <p:cNvSpPr/>
          <p:nvPr/>
        </p:nvSpPr>
        <p:spPr>
          <a:xfrm>
            <a:off x="2665580" y="0"/>
            <a:ext cx="2791808" cy="2731748"/>
          </a:xfrm>
          <a:custGeom>
            <a:avLst/>
            <a:gdLst>
              <a:gd name="connsiteX0" fmla="*/ 0 w 2791808"/>
              <a:gd name="connsiteY0" fmla="*/ 0 h 2731748"/>
              <a:gd name="connsiteX1" fmla="*/ 614376 w 2791808"/>
              <a:gd name="connsiteY1" fmla="*/ 0 h 2731748"/>
              <a:gd name="connsiteX2" fmla="*/ 614376 w 2791808"/>
              <a:gd name="connsiteY2" fmla="*/ 1450494 h 2731748"/>
              <a:gd name="connsiteX3" fmla="*/ 1281254 w 2791808"/>
              <a:gd name="connsiteY3" fmla="*/ 2117371 h 2731748"/>
              <a:gd name="connsiteX4" fmla="*/ 2791808 w 2791808"/>
              <a:gd name="connsiteY4" fmla="*/ 2117371 h 2731748"/>
              <a:gd name="connsiteX5" fmla="*/ 2791808 w 2791808"/>
              <a:gd name="connsiteY5" fmla="*/ 2731748 h 2731748"/>
              <a:gd name="connsiteX6" fmla="*/ 2790062 w 2791808"/>
              <a:gd name="connsiteY6" fmla="*/ 2731748 h 2731748"/>
              <a:gd name="connsiteX7" fmla="*/ 1279508 w 2791808"/>
              <a:gd name="connsiteY7" fmla="*/ 2731748 h 2731748"/>
              <a:gd name="connsiteX8" fmla="*/ 0 w 2791808"/>
              <a:gd name="connsiteY8" fmla="*/ 1450494 h 2731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91808" h="2731748">
                <a:moveTo>
                  <a:pt x="0" y="0"/>
                </a:moveTo>
                <a:lnTo>
                  <a:pt x="614376" y="0"/>
                </a:lnTo>
                <a:lnTo>
                  <a:pt x="614376" y="1450494"/>
                </a:lnTo>
                <a:cubicBezTo>
                  <a:pt x="614376" y="1818057"/>
                  <a:pt x="913690" y="2117371"/>
                  <a:pt x="1281254" y="2117371"/>
                </a:cubicBezTo>
                <a:lnTo>
                  <a:pt x="2791808" y="2117371"/>
                </a:lnTo>
                <a:lnTo>
                  <a:pt x="2791808" y="2731748"/>
                </a:lnTo>
                <a:lnTo>
                  <a:pt x="2790062" y="2731748"/>
                </a:lnTo>
                <a:lnTo>
                  <a:pt x="1279508" y="2731748"/>
                </a:lnTo>
                <a:cubicBezTo>
                  <a:pt x="574114" y="2731748"/>
                  <a:pt x="0" y="2157634"/>
                  <a:pt x="0" y="1450494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50000"/>
                </a:schemeClr>
              </a:gs>
              <a:gs pos="100000">
                <a:schemeClr val="bg2">
                  <a:lumMod val="90000"/>
                  <a:alpha val="50000"/>
                </a:schemeClr>
              </a:gs>
            </a:gsLst>
            <a:lin ang="2700000" scaled="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236504A-4BFA-4040-0700-221A81F86817}"/>
              </a:ext>
            </a:extLst>
          </p:cNvPr>
          <p:cNvSpPr/>
          <p:nvPr/>
        </p:nvSpPr>
        <p:spPr>
          <a:xfrm>
            <a:off x="13819" y="2026353"/>
            <a:ext cx="2791789" cy="2790043"/>
          </a:xfrm>
          <a:custGeom>
            <a:avLst/>
            <a:gdLst>
              <a:gd name="connsiteX0" fmla="*/ 151924 w 151923"/>
              <a:gd name="connsiteY0" fmla="*/ 151829 h 151828"/>
              <a:gd name="connsiteX1" fmla="*/ 118491 w 151923"/>
              <a:gd name="connsiteY1" fmla="*/ 151829 h 151828"/>
              <a:gd name="connsiteX2" fmla="*/ 118491 w 151923"/>
              <a:gd name="connsiteY2" fmla="*/ 69723 h 151828"/>
              <a:gd name="connsiteX3" fmla="*/ 82201 w 151923"/>
              <a:gd name="connsiteY3" fmla="*/ 33433 h 151828"/>
              <a:gd name="connsiteX4" fmla="*/ 0 w 151923"/>
              <a:gd name="connsiteY4" fmla="*/ 33433 h 151828"/>
              <a:gd name="connsiteX5" fmla="*/ 0 w 151923"/>
              <a:gd name="connsiteY5" fmla="*/ 0 h 151828"/>
              <a:gd name="connsiteX6" fmla="*/ 82201 w 151923"/>
              <a:gd name="connsiteY6" fmla="*/ 0 h 151828"/>
              <a:gd name="connsiteX7" fmla="*/ 151829 w 151923"/>
              <a:gd name="connsiteY7" fmla="*/ 69723 h 151828"/>
              <a:gd name="connsiteX8" fmla="*/ 151829 w 151923"/>
              <a:gd name="connsiteY8" fmla="*/ 151829 h 151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923" h="151828">
                <a:moveTo>
                  <a:pt x="151924" y="151829"/>
                </a:moveTo>
                <a:lnTo>
                  <a:pt x="118491" y="151829"/>
                </a:lnTo>
                <a:lnTo>
                  <a:pt x="118491" y="69723"/>
                </a:lnTo>
                <a:cubicBezTo>
                  <a:pt x="118491" y="49720"/>
                  <a:pt x="102203" y="33433"/>
                  <a:pt x="82201" y="33433"/>
                </a:cubicBezTo>
                <a:lnTo>
                  <a:pt x="0" y="33433"/>
                </a:lnTo>
                <a:lnTo>
                  <a:pt x="0" y="0"/>
                </a:lnTo>
                <a:lnTo>
                  <a:pt x="82201" y="0"/>
                </a:lnTo>
                <a:cubicBezTo>
                  <a:pt x="120587" y="0"/>
                  <a:pt x="151829" y="31242"/>
                  <a:pt x="151829" y="69723"/>
                </a:cubicBezTo>
                <a:lnTo>
                  <a:pt x="151829" y="15182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0"/>
                </a:schemeClr>
              </a:gs>
              <a:gs pos="100000">
                <a:schemeClr val="bg2">
                  <a:lumMod val="90000"/>
                  <a:alpha val="50000"/>
                </a:schemeClr>
              </a:gs>
            </a:gsLst>
            <a:lin ang="27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8" name="Rectangle: Single Corner Rounded 7">
            <a:extLst>
              <a:ext uri="{FF2B5EF4-FFF2-40B4-BE49-F238E27FC236}">
                <a16:creationId xmlns:a16="http://schemas.microsoft.com/office/drawing/2014/main" id="{FD951F80-E294-5DD5-C5C4-029D5BA26000}"/>
              </a:ext>
            </a:extLst>
          </p:cNvPr>
          <p:cNvSpPr/>
          <p:nvPr/>
        </p:nvSpPr>
        <p:spPr>
          <a:xfrm flipH="1">
            <a:off x="-1" y="3994314"/>
            <a:ext cx="5457371" cy="2863686"/>
          </a:xfrm>
          <a:prstGeom prst="round1Rect">
            <a:avLst>
              <a:gd name="adj" fmla="val 12671"/>
            </a:avLst>
          </a:prstGeom>
          <a:gradFill>
            <a:gsLst>
              <a:gs pos="0">
                <a:srgbClr val="B7D231"/>
              </a:gs>
              <a:gs pos="96000">
                <a:srgbClr val="5DA037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</a:endParaRPr>
          </a:p>
        </p:txBody>
      </p:sp>
      <p:sp>
        <p:nvSpPr>
          <p:cNvPr id="9" name="Rectangle: Single Corner Rounded 8">
            <a:extLst>
              <a:ext uri="{FF2B5EF4-FFF2-40B4-BE49-F238E27FC236}">
                <a16:creationId xmlns:a16="http://schemas.microsoft.com/office/drawing/2014/main" id="{1550109A-FE54-3EB3-7A31-23193CECA624}"/>
              </a:ext>
            </a:extLst>
          </p:cNvPr>
          <p:cNvSpPr/>
          <p:nvPr/>
        </p:nvSpPr>
        <p:spPr>
          <a:xfrm rot="16200000">
            <a:off x="5395687" y="61690"/>
            <a:ext cx="6857999" cy="6734631"/>
          </a:xfrm>
          <a:prstGeom prst="round1Rect">
            <a:avLst/>
          </a:prstGeom>
          <a:gradFill>
            <a:gsLst>
              <a:gs pos="0">
                <a:srgbClr val="347FD5"/>
              </a:gs>
              <a:gs pos="100000">
                <a:srgbClr val="00428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0CFFF4C-B0D6-0D75-E6BF-9445C8C5D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126" y="369791"/>
            <a:ext cx="1482336" cy="241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2A4B0A-9C3B-2197-B61E-0C87FC86D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4" y="1127125"/>
            <a:ext cx="3824289" cy="1533525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ipsum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331CB8-973A-0C16-3D80-41862634549F}"/>
              </a:ext>
            </a:extLst>
          </p:cNvPr>
          <p:cNvSpPr txBox="1"/>
          <p:nvPr/>
        </p:nvSpPr>
        <p:spPr>
          <a:xfrm>
            <a:off x="14545562" y="4445000"/>
            <a:ext cx="6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en-US" sz="1600" dirty="0" err="1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D7F90B-5036-2E4B-12CE-1A507AB837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k-SK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8F1DCCA8-30A2-E84A-ACA4-7BB7FA65BB9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7B6B74-246C-4F19-B4DC-B209CE14AA2E}" type="slidenum">
              <a:rPr lang="sk-SK" smtClean="0"/>
              <a:t>‹#›</a:t>
            </a:fld>
            <a:endParaRPr lang="sk-SK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5EC4B1D5-AF67-8694-7964-0E2522D7CF8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5127" y="2760444"/>
            <a:ext cx="3817936" cy="830997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Nulla tempus ligula non mattis mollis. In hac habitasse platea dictumst. Maecenas sollicitudin cursus dapibus. </a:t>
            </a:r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24FE0AB-258B-090F-3598-48115921DFF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5126" y="4400897"/>
            <a:ext cx="4773612" cy="15081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42143953-C9BC-1BBC-476C-1919BCF0315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6807780" y="3589641"/>
            <a:ext cx="4271230" cy="3600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9208" b="-9208"/>
            </a:stretch>
          </a:blipFill>
        </p:spPr>
        <p:txBody>
          <a:bodyPr/>
          <a:lstStyle>
            <a:lvl1pPr>
              <a:defRPr sz="100">
                <a:solidFill>
                  <a:srgbClr val="676767">
                    <a:alpha val="0"/>
                  </a:srgbClr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F4C8ACB0-428B-7E49-1548-84FEBD6178B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96071" y="1455826"/>
            <a:ext cx="848115" cy="528790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4" name="Text Placeholder 44">
            <a:extLst>
              <a:ext uri="{FF2B5EF4-FFF2-40B4-BE49-F238E27FC236}">
                <a16:creationId xmlns:a16="http://schemas.microsoft.com/office/drawing/2014/main" id="{CB780360-DBE9-B479-2E03-7BA47EEFF9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31867" y="1463190"/>
            <a:ext cx="848115" cy="528790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5" name="Picture Placeholder 20">
            <a:extLst>
              <a:ext uri="{FF2B5EF4-FFF2-40B4-BE49-F238E27FC236}">
                <a16:creationId xmlns:a16="http://schemas.microsoft.com/office/drawing/2014/main" id="{AA65139B-F639-E1F5-02CA-3AF0DF5B36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890176" y="1561839"/>
            <a:ext cx="331494" cy="331493"/>
          </a:xfrm>
        </p:spPr>
        <p:txBody>
          <a:bodyPr anchor="ctr"/>
          <a:lstStyle>
            <a:lvl1pPr algn="ctr">
              <a:defRPr sz="1050"/>
            </a:lvl1pPr>
          </a:lstStyle>
          <a:p>
            <a:r>
              <a:rPr lang="pt-BR" dirty="0"/>
              <a:t>Picto</a:t>
            </a:r>
            <a:endParaRPr lang="en-US" dirty="0"/>
          </a:p>
        </p:txBody>
      </p:sp>
      <p:sp>
        <p:nvSpPr>
          <p:cNvPr id="50" name="Picture Placeholder 20">
            <a:extLst>
              <a:ext uri="{FF2B5EF4-FFF2-40B4-BE49-F238E27FC236}">
                <a16:creationId xmlns:a16="http://schemas.microsoft.com/office/drawing/2014/main" id="{F92F4DA6-CF53-52EF-E2DB-83F83F5054D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754381" y="1561839"/>
            <a:ext cx="331494" cy="331493"/>
          </a:xfrm>
        </p:spPr>
        <p:txBody>
          <a:bodyPr anchor="ctr"/>
          <a:lstStyle>
            <a:lvl1pPr algn="ctr">
              <a:defRPr sz="1050"/>
            </a:lvl1pPr>
          </a:lstStyle>
          <a:p>
            <a:r>
              <a:rPr lang="pt-BR" dirty="0"/>
              <a:t>Picto</a:t>
            </a:r>
            <a:endParaRPr lang="en-US" dirty="0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7B996409-EB72-BA1C-FA77-16321045276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631868" y="2265243"/>
            <a:ext cx="1805232" cy="923330"/>
          </a:xfrm>
        </p:spPr>
        <p:txBody>
          <a:bodyPr/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endParaRPr lang="en-US" dirty="0"/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C7E31A6-E73A-3983-81CE-A41C970B5DE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496071" y="2265243"/>
            <a:ext cx="1805232" cy="923330"/>
          </a:xfrm>
        </p:spPr>
        <p:txBody>
          <a:bodyPr/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endParaRPr lang="en-US" dirty="0"/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25E9F741-34AC-5191-3569-D1967CF967E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631869" y="3440437"/>
            <a:ext cx="1805232" cy="25750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41AF7B1E-78DD-A02D-1142-B7BF50B3DCF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514926" y="3440437"/>
            <a:ext cx="1805232" cy="25750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8370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tw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17C361B-4CD4-5EFA-0999-CA59651EB0E0}"/>
              </a:ext>
            </a:extLst>
          </p:cNvPr>
          <p:cNvSpPr/>
          <p:nvPr/>
        </p:nvSpPr>
        <p:spPr>
          <a:xfrm>
            <a:off x="2665580" y="0"/>
            <a:ext cx="2791808" cy="2731748"/>
          </a:xfrm>
          <a:custGeom>
            <a:avLst/>
            <a:gdLst>
              <a:gd name="connsiteX0" fmla="*/ 0 w 2791808"/>
              <a:gd name="connsiteY0" fmla="*/ 0 h 2731748"/>
              <a:gd name="connsiteX1" fmla="*/ 614376 w 2791808"/>
              <a:gd name="connsiteY1" fmla="*/ 0 h 2731748"/>
              <a:gd name="connsiteX2" fmla="*/ 614376 w 2791808"/>
              <a:gd name="connsiteY2" fmla="*/ 1450494 h 2731748"/>
              <a:gd name="connsiteX3" fmla="*/ 1281254 w 2791808"/>
              <a:gd name="connsiteY3" fmla="*/ 2117371 h 2731748"/>
              <a:gd name="connsiteX4" fmla="*/ 2791808 w 2791808"/>
              <a:gd name="connsiteY4" fmla="*/ 2117371 h 2731748"/>
              <a:gd name="connsiteX5" fmla="*/ 2791808 w 2791808"/>
              <a:gd name="connsiteY5" fmla="*/ 2731748 h 2731748"/>
              <a:gd name="connsiteX6" fmla="*/ 2790062 w 2791808"/>
              <a:gd name="connsiteY6" fmla="*/ 2731748 h 2731748"/>
              <a:gd name="connsiteX7" fmla="*/ 1279508 w 2791808"/>
              <a:gd name="connsiteY7" fmla="*/ 2731748 h 2731748"/>
              <a:gd name="connsiteX8" fmla="*/ 0 w 2791808"/>
              <a:gd name="connsiteY8" fmla="*/ 1450494 h 2731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91808" h="2731748">
                <a:moveTo>
                  <a:pt x="0" y="0"/>
                </a:moveTo>
                <a:lnTo>
                  <a:pt x="614376" y="0"/>
                </a:lnTo>
                <a:lnTo>
                  <a:pt x="614376" y="1450494"/>
                </a:lnTo>
                <a:cubicBezTo>
                  <a:pt x="614376" y="1818057"/>
                  <a:pt x="913690" y="2117371"/>
                  <a:pt x="1281254" y="2117371"/>
                </a:cubicBezTo>
                <a:lnTo>
                  <a:pt x="2791808" y="2117371"/>
                </a:lnTo>
                <a:lnTo>
                  <a:pt x="2791808" y="2731748"/>
                </a:lnTo>
                <a:lnTo>
                  <a:pt x="2790062" y="2731748"/>
                </a:lnTo>
                <a:lnTo>
                  <a:pt x="1279508" y="2731748"/>
                </a:lnTo>
                <a:cubicBezTo>
                  <a:pt x="574114" y="2731748"/>
                  <a:pt x="0" y="2157634"/>
                  <a:pt x="0" y="1450494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50000"/>
                </a:schemeClr>
              </a:gs>
              <a:gs pos="100000">
                <a:schemeClr val="bg2">
                  <a:lumMod val="90000"/>
                  <a:alpha val="50000"/>
                </a:schemeClr>
              </a:gs>
            </a:gsLst>
            <a:lin ang="2700000" scaled="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236504A-4BFA-4040-0700-221A81F86817}"/>
              </a:ext>
            </a:extLst>
          </p:cNvPr>
          <p:cNvSpPr/>
          <p:nvPr/>
        </p:nvSpPr>
        <p:spPr>
          <a:xfrm>
            <a:off x="13819" y="2026353"/>
            <a:ext cx="2791789" cy="2790043"/>
          </a:xfrm>
          <a:custGeom>
            <a:avLst/>
            <a:gdLst>
              <a:gd name="connsiteX0" fmla="*/ 151924 w 151923"/>
              <a:gd name="connsiteY0" fmla="*/ 151829 h 151828"/>
              <a:gd name="connsiteX1" fmla="*/ 118491 w 151923"/>
              <a:gd name="connsiteY1" fmla="*/ 151829 h 151828"/>
              <a:gd name="connsiteX2" fmla="*/ 118491 w 151923"/>
              <a:gd name="connsiteY2" fmla="*/ 69723 h 151828"/>
              <a:gd name="connsiteX3" fmla="*/ 82201 w 151923"/>
              <a:gd name="connsiteY3" fmla="*/ 33433 h 151828"/>
              <a:gd name="connsiteX4" fmla="*/ 0 w 151923"/>
              <a:gd name="connsiteY4" fmla="*/ 33433 h 151828"/>
              <a:gd name="connsiteX5" fmla="*/ 0 w 151923"/>
              <a:gd name="connsiteY5" fmla="*/ 0 h 151828"/>
              <a:gd name="connsiteX6" fmla="*/ 82201 w 151923"/>
              <a:gd name="connsiteY6" fmla="*/ 0 h 151828"/>
              <a:gd name="connsiteX7" fmla="*/ 151829 w 151923"/>
              <a:gd name="connsiteY7" fmla="*/ 69723 h 151828"/>
              <a:gd name="connsiteX8" fmla="*/ 151829 w 151923"/>
              <a:gd name="connsiteY8" fmla="*/ 151829 h 151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923" h="151828">
                <a:moveTo>
                  <a:pt x="151924" y="151829"/>
                </a:moveTo>
                <a:lnTo>
                  <a:pt x="118491" y="151829"/>
                </a:lnTo>
                <a:lnTo>
                  <a:pt x="118491" y="69723"/>
                </a:lnTo>
                <a:cubicBezTo>
                  <a:pt x="118491" y="49720"/>
                  <a:pt x="102203" y="33433"/>
                  <a:pt x="82201" y="33433"/>
                </a:cubicBezTo>
                <a:lnTo>
                  <a:pt x="0" y="33433"/>
                </a:lnTo>
                <a:lnTo>
                  <a:pt x="0" y="0"/>
                </a:lnTo>
                <a:lnTo>
                  <a:pt x="82201" y="0"/>
                </a:lnTo>
                <a:cubicBezTo>
                  <a:pt x="120587" y="0"/>
                  <a:pt x="151829" y="31242"/>
                  <a:pt x="151829" y="69723"/>
                </a:cubicBezTo>
                <a:lnTo>
                  <a:pt x="151829" y="15182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0"/>
                </a:schemeClr>
              </a:gs>
              <a:gs pos="100000">
                <a:schemeClr val="bg2">
                  <a:lumMod val="90000"/>
                  <a:alpha val="50000"/>
                </a:schemeClr>
              </a:gs>
            </a:gsLst>
            <a:lin ang="27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8" name="Rectangle: Single Corner Rounded 7">
            <a:extLst>
              <a:ext uri="{FF2B5EF4-FFF2-40B4-BE49-F238E27FC236}">
                <a16:creationId xmlns:a16="http://schemas.microsoft.com/office/drawing/2014/main" id="{FD951F80-E294-5DD5-C5C4-029D5BA26000}"/>
              </a:ext>
            </a:extLst>
          </p:cNvPr>
          <p:cNvSpPr/>
          <p:nvPr/>
        </p:nvSpPr>
        <p:spPr>
          <a:xfrm flipH="1">
            <a:off x="-1" y="3994314"/>
            <a:ext cx="5457371" cy="2863686"/>
          </a:xfrm>
          <a:prstGeom prst="round1Rect">
            <a:avLst>
              <a:gd name="adj" fmla="val 12671"/>
            </a:avLst>
          </a:prstGeom>
          <a:gradFill>
            <a:gsLst>
              <a:gs pos="0">
                <a:srgbClr val="B7D231"/>
              </a:gs>
              <a:gs pos="96000">
                <a:srgbClr val="5DA037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</a:endParaRPr>
          </a:p>
        </p:txBody>
      </p:sp>
      <p:sp>
        <p:nvSpPr>
          <p:cNvPr id="9" name="Rectangle: Single Corner Rounded 8">
            <a:extLst>
              <a:ext uri="{FF2B5EF4-FFF2-40B4-BE49-F238E27FC236}">
                <a16:creationId xmlns:a16="http://schemas.microsoft.com/office/drawing/2014/main" id="{1550109A-FE54-3EB3-7A31-23193CECA624}"/>
              </a:ext>
            </a:extLst>
          </p:cNvPr>
          <p:cNvSpPr/>
          <p:nvPr/>
        </p:nvSpPr>
        <p:spPr>
          <a:xfrm rot="16200000">
            <a:off x="5395687" y="61690"/>
            <a:ext cx="6857999" cy="6734631"/>
          </a:xfrm>
          <a:prstGeom prst="round1Rect">
            <a:avLst/>
          </a:prstGeom>
          <a:gradFill>
            <a:gsLst>
              <a:gs pos="0">
                <a:srgbClr val="347FD5"/>
              </a:gs>
              <a:gs pos="100000">
                <a:srgbClr val="00428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0CFFF4C-B0D6-0D75-E6BF-9445C8C5D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126" y="369791"/>
            <a:ext cx="1482336" cy="241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2A4B0A-9C3B-2197-B61E-0C87FC86D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4" y="1127125"/>
            <a:ext cx="3824289" cy="1533525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ipsum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331CB8-973A-0C16-3D80-41862634549F}"/>
              </a:ext>
            </a:extLst>
          </p:cNvPr>
          <p:cNvSpPr txBox="1"/>
          <p:nvPr/>
        </p:nvSpPr>
        <p:spPr>
          <a:xfrm>
            <a:off x="14545562" y="4445000"/>
            <a:ext cx="6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en-US" sz="1600" dirty="0" err="1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D7F90B-5036-2E4B-12CE-1A507AB837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k-SK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8F1DCCA8-30A2-E84A-ACA4-7BB7FA65BB9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7B6B74-246C-4F19-B4DC-B209CE14AA2E}" type="slidenum">
              <a:rPr lang="sk-SK" smtClean="0"/>
              <a:t>‹#›</a:t>
            </a:fld>
            <a:endParaRPr lang="sk-SK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5EC4B1D5-AF67-8694-7964-0E2522D7CF8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5127" y="2760444"/>
            <a:ext cx="3817936" cy="830997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Nulla tempus ligula non mattis mollis. In hac habitasse platea dictumst. Maecenas sollicitudin cursus dapibus. </a:t>
            </a:r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24FE0AB-258B-090F-3598-48115921DFF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5126" y="4400897"/>
            <a:ext cx="4773612" cy="15081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4A2AE0DE-2F53-1E45-A615-1D095B6512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9649" y="1135608"/>
            <a:ext cx="5737224" cy="474650"/>
          </a:xfrm>
        </p:spPr>
        <p:txBody>
          <a:bodyPr/>
          <a:lstStyle>
            <a:lvl1pPr>
              <a:defRPr lang="en-US" sz="24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, libero </a:t>
            </a:r>
            <a:r>
              <a:rPr lang="en-US" dirty="0" err="1"/>
              <a:t>nec</a:t>
            </a:r>
            <a:r>
              <a:rPr lang="en-US" dirty="0"/>
              <a:t> gravida </a:t>
            </a:r>
            <a:r>
              <a:rPr lang="en-US" dirty="0" err="1"/>
              <a:t>suscipit</a:t>
            </a:r>
            <a:endParaRPr lang="en-US" dirty="0"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627FC786-264C-9452-87F6-F3A2655766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89648" y="1835119"/>
            <a:ext cx="5737223" cy="128261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4pPr marL="177800" indent="-177800">
              <a:defRPr lang="en-US" sz="12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>
              <a:defRPr lang="en-US" sz="11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2BF95722-B90D-E9E6-EFE2-DA49FF7117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89649" y="3676138"/>
            <a:ext cx="5737224" cy="474650"/>
          </a:xfrm>
        </p:spPr>
        <p:txBody>
          <a:bodyPr/>
          <a:lstStyle>
            <a:lvl1pPr>
              <a:defRPr lang="en-US" sz="24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, libero </a:t>
            </a:r>
            <a:r>
              <a:rPr lang="en-US" dirty="0" err="1"/>
              <a:t>nec</a:t>
            </a:r>
            <a:r>
              <a:rPr lang="en-US" dirty="0"/>
              <a:t> gravida </a:t>
            </a:r>
            <a:r>
              <a:rPr lang="en-US" dirty="0" err="1"/>
              <a:t>suscipit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34C2E6B6-F197-60C3-5AD4-65080B894D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89648" y="4375649"/>
            <a:ext cx="5737223" cy="128261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4pPr marL="177800" indent="-177800">
              <a:defRPr lang="en-US" sz="12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>
              <a:defRPr lang="en-US" sz="11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9338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focus on 3 pictures and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AF1EDC4-4047-0C20-1D46-07CEE0167351}"/>
              </a:ext>
            </a:extLst>
          </p:cNvPr>
          <p:cNvSpPr>
            <a:spLocks/>
          </p:cNvSpPr>
          <p:nvPr/>
        </p:nvSpPr>
        <p:spPr>
          <a:xfrm>
            <a:off x="-2" y="5894314"/>
            <a:ext cx="12192002" cy="963686"/>
          </a:xfrm>
          <a:prstGeom prst="rect">
            <a:avLst/>
          </a:prstGeom>
          <a:gradFill>
            <a:gsLst>
              <a:gs pos="25000">
                <a:schemeClr val="bg2">
                  <a:lumMod val="90000"/>
                </a:schemeClr>
              </a:gs>
              <a:gs pos="69000">
                <a:schemeClr val="bg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9263D836-7FEB-7AE1-9C1B-B5477310ED03}"/>
              </a:ext>
            </a:extLst>
          </p:cNvPr>
          <p:cNvSpPr>
            <a:spLocks/>
          </p:cNvSpPr>
          <p:nvPr/>
        </p:nvSpPr>
        <p:spPr>
          <a:xfrm>
            <a:off x="-2" y="5894314"/>
            <a:ext cx="6096002" cy="963686"/>
          </a:xfrm>
          <a:prstGeom prst="round2DiagRect">
            <a:avLst>
              <a:gd name="adj1" fmla="val 115929"/>
              <a:gd name="adj2" fmla="val 0"/>
            </a:avLst>
          </a:prstGeom>
          <a:gradFill>
            <a:gsLst>
              <a:gs pos="36000">
                <a:schemeClr val="bg2">
                  <a:lumMod val="90000"/>
                </a:schemeClr>
              </a:gs>
              <a:gs pos="100000">
                <a:schemeClr val="bg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D9F2AB-3EB1-F1EC-24F5-458DAB9BA5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225263-B2A8-4F84-81B5-8692D01F3E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fld id="{6E7B6B74-246C-4F19-B4DC-B209CE14AA2E}" type="slidenum">
              <a:rPr lang="sk-SK" smtClean="0"/>
              <a:t>‹#›</a:t>
            </a:fld>
            <a:endParaRPr lang="sk-SK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E6A0BFC-E030-9937-C396-F9D1F1ECB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126" y="369791"/>
            <a:ext cx="1482336" cy="241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9EF20A-8DAE-FDE3-8E8F-6DAE623AAD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4" y="1127125"/>
            <a:ext cx="7648576" cy="766763"/>
          </a:xfrm>
        </p:spPr>
        <p:txBody>
          <a:bodyPr anchor="t"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</a:t>
            </a:r>
            <a:endParaRPr lang="en-US" dirty="0"/>
          </a:p>
        </p:txBody>
      </p:sp>
      <p:sp>
        <p:nvSpPr>
          <p:cNvPr id="64" name="Picture Placeholder 16">
            <a:extLst>
              <a:ext uri="{FF2B5EF4-FFF2-40B4-BE49-F238E27FC236}">
                <a16:creationId xmlns:a16="http://schemas.microsoft.com/office/drawing/2014/main" id="{D08DC348-87B2-2FD7-59AA-A83953AC54D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65126" y="2398558"/>
            <a:ext cx="3621722" cy="3733174"/>
          </a:xfrm>
          <a:prstGeom prst="roundRect">
            <a:avLst>
              <a:gd name="adj" fmla="val 10266"/>
            </a:avLst>
          </a:prstGeom>
        </p:spPr>
        <p:txBody>
          <a:bodyPr anchor="ctr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4FEA05CA-2DCB-878B-A9AD-CC37B913E7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90625" y="2397971"/>
            <a:ext cx="2796223" cy="73977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347FD5"/>
              </a:gs>
              <a:gs pos="100000">
                <a:srgbClr val="004289"/>
              </a:gs>
            </a:gsLst>
            <a:lin ang="2700000" scaled="0"/>
          </a:gradFill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CFC0ED8F-2A22-FE12-7061-89480EC21B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774" y="2397972"/>
            <a:ext cx="2512374" cy="739774"/>
          </a:xfrm>
          <a:prstGeom prst="round2DiagRect">
            <a:avLst>
              <a:gd name="adj1" fmla="val 0"/>
              <a:gd name="adj2" fmla="val 50000"/>
            </a:avLst>
          </a:prstGeom>
          <a:gradFill>
            <a:gsLst>
              <a:gs pos="0">
                <a:srgbClr val="347FD5"/>
              </a:gs>
              <a:gs pos="100000">
                <a:srgbClr val="004289"/>
              </a:gs>
            </a:gsLst>
            <a:lin ang="2700000" scaled="0"/>
          </a:gradFill>
        </p:spPr>
        <p:txBody>
          <a:bodyPr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65" name="Picture Placeholder 16">
            <a:extLst>
              <a:ext uri="{FF2B5EF4-FFF2-40B4-BE49-F238E27FC236}">
                <a16:creationId xmlns:a16="http://schemas.microsoft.com/office/drawing/2014/main" id="{A39CD4FE-8C41-ED11-4FA0-D3FF8B351D1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284346" y="2398558"/>
            <a:ext cx="3621722" cy="3733174"/>
          </a:xfrm>
          <a:prstGeom prst="roundRect">
            <a:avLst>
              <a:gd name="adj" fmla="val 10266"/>
            </a:avLst>
          </a:prstGeom>
        </p:spPr>
        <p:txBody>
          <a:bodyPr anchor="ctr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66" name="Picture Placeholder 16">
            <a:extLst>
              <a:ext uri="{FF2B5EF4-FFF2-40B4-BE49-F238E27FC236}">
                <a16:creationId xmlns:a16="http://schemas.microsoft.com/office/drawing/2014/main" id="{2ABF7859-12F3-F743-95D2-6E1A362285E2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222228" y="2398558"/>
            <a:ext cx="3621722" cy="3733174"/>
          </a:xfrm>
          <a:prstGeom prst="roundRect">
            <a:avLst>
              <a:gd name="adj" fmla="val 10266"/>
            </a:avLst>
          </a:prstGeom>
        </p:spPr>
        <p:txBody>
          <a:bodyPr anchor="ctr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361F23E-ED6C-0C8C-FAC1-EE2B2C3F72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8306" y="2461545"/>
            <a:ext cx="543970" cy="614525"/>
          </a:xfrm>
          <a:blipFill>
            <a:blip r:embed="rId4"/>
            <a:srcRect/>
            <a:stretch>
              <a:fillRect l="-402" r="-402"/>
            </a:stretch>
          </a:blipFill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40D935DC-9604-181B-86B4-8FA8E5FBA1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09843" y="2397971"/>
            <a:ext cx="2796223" cy="73977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65025"/>
              </a:gs>
              <a:gs pos="100000">
                <a:srgbClr val="C5252C"/>
              </a:gs>
            </a:gsLst>
            <a:lin ang="2700000" scaled="0"/>
          </a:gradFill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57" name="Text Placeholder 39">
            <a:extLst>
              <a:ext uri="{FF2B5EF4-FFF2-40B4-BE49-F238E27FC236}">
                <a16:creationId xmlns:a16="http://schemas.microsoft.com/office/drawing/2014/main" id="{BEA68938-28C3-7A46-9E7F-8BB8EF7C08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77992" y="2397972"/>
            <a:ext cx="2512374" cy="739774"/>
          </a:xfrm>
          <a:prstGeom prst="round2DiagRect">
            <a:avLst>
              <a:gd name="adj1" fmla="val 0"/>
              <a:gd name="adj2" fmla="val 50000"/>
            </a:avLst>
          </a:prstGeom>
          <a:gradFill>
            <a:gsLst>
              <a:gs pos="0">
                <a:srgbClr val="E65025"/>
              </a:gs>
              <a:gs pos="100000">
                <a:srgbClr val="C5252C"/>
              </a:gs>
            </a:gsLst>
            <a:lin ang="2700000" scaled="0"/>
          </a:gradFill>
        </p:spPr>
        <p:txBody>
          <a:bodyPr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59" name="Text Placeholder 46">
            <a:extLst>
              <a:ext uri="{FF2B5EF4-FFF2-40B4-BE49-F238E27FC236}">
                <a16:creationId xmlns:a16="http://schemas.microsoft.com/office/drawing/2014/main" id="{E231D76A-CCF2-815C-91C2-415367BCA1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197524" y="2461545"/>
            <a:ext cx="543970" cy="614525"/>
          </a:xfrm>
          <a:blipFill>
            <a:blip r:embed="rId4"/>
            <a:srcRect/>
            <a:stretch>
              <a:fillRect l="-402" r="-402"/>
            </a:stretch>
          </a:blipFill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60" name="Text Placeholder 42">
            <a:extLst>
              <a:ext uri="{FF2B5EF4-FFF2-40B4-BE49-F238E27FC236}">
                <a16:creationId xmlns:a16="http://schemas.microsoft.com/office/drawing/2014/main" id="{56D2044F-EEF5-F92F-FFC9-04DA6CB11F4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49705" y="2397971"/>
            <a:ext cx="2796223" cy="73977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B7D231"/>
              </a:gs>
              <a:gs pos="96000">
                <a:srgbClr val="5DA037"/>
              </a:gs>
            </a:gsLst>
            <a:lin ang="8100000" scaled="0"/>
          </a:gradFill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61" name="Text Placeholder 39">
            <a:extLst>
              <a:ext uri="{FF2B5EF4-FFF2-40B4-BE49-F238E27FC236}">
                <a16:creationId xmlns:a16="http://schemas.microsoft.com/office/drawing/2014/main" id="{5408B28D-43CF-EE60-4349-897E78B1745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17854" y="2397972"/>
            <a:ext cx="2512374" cy="739774"/>
          </a:xfrm>
          <a:prstGeom prst="round2DiagRect">
            <a:avLst>
              <a:gd name="adj1" fmla="val 0"/>
              <a:gd name="adj2" fmla="val 50000"/>
            </a:avLst>
          </a:prstGeom>
          <a:gradFill>
            <a:gsLst>
              <a:gs pos="0">
                <a:srgbClr val="B7D231"/>
              </a:gs>
              <a:gs pos="96000">
                <a:srgbClr val="5DA037"/>
              </a:gs>
            </a:gsLst>
            <a:lin ang="8100000" scaled="0"/>
          </a:gradFill>
        </p:spPr>
        <p:txBody>
          <a:bodyPr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63" name="Text Placeholder 46">
            <a:extLst>
              <a:ext uri="{FF2B5EF4-FFF2-40B4-BE49-F238E27FC236}">
                <a16:creationId xmlns:a16="http://schemas.microsoft.com/office/drawing/2014/main" id="{2552F80B-265D-F130-9055-80398D59F1D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137386" y="2461545"/>
            <a:ext cx="543970" cy="614525"/>
          </a:xfrm>
          <a:blipFill>
            <a:blip r:embed="rId4"/>
            <a:srcRect/>
            <a:stretch>
              <a:fillRect l="-402" r="-402"/>
            </a:stretch>
          </a:blipFill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9" name="Picture Placeholder 48">
            <a:extLst>
              <a:ext uri="{FF2B5EF4-FFF2-40B4-BE49-F238E27FC236}">
                <a16:creationId xmlns:a16="http://schemas.microsoft.com/office/drawing/2014/main" id="{717CA08A-ADA6-5AAC-5558-84F5451BEA2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92372" y="2638160"/>
            <a:ext cx="278282" cy="278280"/>
          </a:xfrm>
        </p:spPr>
        <p:txBody>
          <a:bodyPr anchor="ctr"/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r>
              <a:rPr lang="pt-BR"/>
              <a:t>Icon</a:t>
            </a:r>
            <a:endParaRPr lang="en-US" dirty="0"/>
          </a:p>
        </p:txBody>
      </p:sp>
      <p:sp>
        <p:nvSpPr>
          <p:cNvPr id="58" name="Picture Placeholder 48">
            <a:extLst>
              <a:ext uri="{FF2B5EF4-FFF2-40B4-BE49-F238E27FC236}">
                <a16:creationId xmlns:a16="http://schemas.microsoft.com/office/drawing/2014/main" id="{BA354AF1-B626-48F6-B7D6-CE0F8D5D842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311590" y="2638160"/>
            <a:ext cx="278282" cy="278280"/>
          </a:xfrm>
        </p:spPr>
        <p:txBody>
          <a:bodyPr anchor="ctr"/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r>
              <a:rPr lang="pt-BR"/>
              <a:t>Icon</a:t>
            </a:r>
            <a:endParaRPr lang="en-US" dirty="0"/>
          </a:p>
        </p:txBody>
      </p:sp>
      <p:sp>
        <p:nvSpPr>
          <p:cNvPr id="62" name="Picture Placeholder 48">
            <a:extLst>
              <a:ext uri="{FF2B5EF4-FFF2-40B4-BE49-F238E27FC236}">
                <a16:creationId xmlns:a16="http://schemas.microsoft.com/office/drawing/2014/main" id="{534829E5-E5B7-6A9D-46A3-4B715B99A44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1251452" y="2638160"/>
            <a:ext cx="278282" cy="278280"/>
          </a:xfrm>
        </p:spPr>
        <p:txBody>
          <a:bodyPr anchor="ctr"/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r>
              <a:rPr lang="pt-BR"/>
              <a:t>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7450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cus on 2 pictur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1DEAB817-8588-9D9B-B8CD-31E42E32DA53}"/>
              </a:ext>
            </a:extLst>
          </p:cNvPr>
          <p:cNvSpPr/>
          <p:nvPr/>
        </p:nvSpPr>
        <p:spPr>
          <a:xfrm>
            <a:off x="-2" y="5894314"/>
            <a:ext cx="12192002" cy="963686"/>
          </a:xfrm>
          <a:prstGeom prst="rect">
            <a:avLst/>
          </a:prstGeom>
          <a:gradFill>
            <a:gsLst>
              <a:gs pos="0">
                <a:srgbClr val="347FD5"/>
              </a:gs>
              <a:gs pos="100000">
                <a:srgbClr val="00428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Rectangle: Diagonal Corners Rounded 33">
            <a:extLst>
              <a:ext uri="{FF2B5EF4-FFF2-40B4-BE49-F238E27FC236}">
                <a16:creationId xmlns:a16="http://schemas.microsoft.com/office/drawing/2014/main" id="{07F9DE12-11E0-F6CC-8868-F2F623DD195B}"/>
              </a:ext>
            </a:extLst>
          </p:cNvPr>
          <p:cNvSpPr/>
          <p:nvPr/>
        </p:nvSpPr>
        <p:spPr>
          <a:xfrm>
            <a:off x="-2" y="5894314"/>
            <a:ext cx="6096002" cy="963686"/>
          </a:xfrm>
          <a:prstGeom prst="round2DiagRect">
            <a:avLst>
              <a:gd name="adj1" fmla="val 115929"/>
              <a:gd name="adj2" fmla="val 0"/>
            </a:avLst>
          </a:prstGeom>
          <a:gradFill>
            <a:gsLst>
              <a:gs pos="0">
                <a:srgbClr val="347FD5"/>
              </a:gs>
              <a:gs pos="100000">
                <a:srgbClr val="00428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D9F2AB-3EB1-F1EC-24F5-458DAB9BA5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k-S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225263-B2A8-4F84-81B5-8692D01F3E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6E7B6B74-246C-4F19-B4DC-B209CE14AA2E}" type="slidenum">
              <a:rPr lang="sk-SK" smtClean="0"/>
              <a:t>‹#›</a:t>
            </a:fld>
            <a:endParaRPr lang="sk-SK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E6A0BFC-E030-9937-C396-F9D1F1ECB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126" y="369791"/>
            <a:ext cx="1482336" cy="241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9EF20A-8DAE-FDE3-8E8F-6DAE623AAD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4" y="1127125"/>
            <a:ext cx="7648576" cy="766763"/>
          </a:xfrm>
        </p:spPr>
        <p:txBody>
          <a:bodyPr anchor="t"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</a:t>
            </a:r>
            <a:endParaRPr lang="en-US" dirty="0"/>
          </a:p>
        </p:txBody>
      </p:sp>
      <p:sp>
        <p:nvSpPr>
          <p:cNvPr id="25" name="Picture Placeholder 16">
            <a:extLst>
              <a:ext uri="{FF2B5EF4-FFF2-40B4-BE49-F238E27FC236}">
                <a16:creationId xmlns:a16="http://schemas.microsoft.com/office/drawing/2014/main" id="{0AAA1380-DBAA-C8CF-114E-ABE643D440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56938" y="2397166"/>
            <a:ext cx="5583475" cy="3733174"/>
          </a:xfrm>
          <a:prstGeom prst="roundRect">
            <a:avLst>
              <a:gd name="adj" fmla="val 10266"/>
            </a:avLst>
          </a:prstGeom>
        </p:spPr>
        <p:txBody>
          <a:bodyPr anchor="ctr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2DCEBCB6-F069-507E-7E1E-5677FD87615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65126" y="2398558"/>
            <a:ext cx="5583475" cy="3733174"/>
          </a:xfrm>
          <a:prstGeom prst="roundRect">
            <a:avLst>
              <a:gd name="adj" fmla="val 10266"/>
            </a:avLst>
          </a:prstGeom>
        </p:spPr>
        <p:txBody>
          <a:bodyPr anchor="ctr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609047D-53AB-2C1A-1E21-2C7FB3FDC17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87396" y="5766162"/>
            <a:ext cx="4298980" cy="365569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bg1"/>
              </a:gs>
              <a:gs pos="100000">
                <a:schemeClr val="bg2"/>
              </a:gs>
            </a:gsLst>
            <a:lin ang="2700000" scaled="0"/>
          </a:gradFill>
        </p:spPr>
        <p:txBody>
          <a:bodyPr anchor="ctr"/>
          <a:lstStyle>
            <a:lvl1pPr algn="ctr"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</a:t>
            </a:r>
            <a:endParaRPr lang="en-US" dirty="0"/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E0F117C9-5284-D4C7-0336-B48941F52E6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99186" y="5766162"/>
            <a:ext cx="4298980" cy="365569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bg1"/>
              </a:gs>
              <a:gs pos="100000">
                <a:schemeClr val="bg2"/>
              </a:gs>
            </a:gsLst>
            <a:lin ang="2700000" scaled="0"/>
          </a:gradFill>
        </p:spPr>
        <p:txBody>
          <a:bodyPr anchor="ctr"/>
          <a:lstStyle>
            <a:lvl1pPr algn="ctr"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</a:t>
            </a:r>
            <a:endParaRPr lang="en-US" dirty="0"/>
          </a:p>
        </p:txBody>
      </p:sp>
      <p:sp>
        <p:nvSpPr>
          <p:cNvPr id="29" name="Text Placeholder 42">
            <a:extLst>
              <a:ext uri="{FF2B5EF4-FFF2-40B4-BE49-F238E27FC236}">
                <a16:creationId xmlns:a16="http://schemas.microsoft.com/office/drawing/2014/main" id="{209BC1DA-B05F-9789-0FDA-C0E6B71577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35415" y="1138238"/>
            <a:ext cx="2796223" cy="73977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347FD5"/>
              </a:gs>
              <a:gs pos="100000">
                <a:srgbClr val="004289"/>
              </a:gs>
            </a:gsLst>
            <a:lin ang="2700000" scaled="0"/>
          </a:gradFill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0" name="Text Placeholder 39">
            <a:extLst>
              <a:ext uri="{FF2B5EF4-FFF2-40B4-BE49-F238E27FC236}">
                <a16:creationId xmlns:a16="http://schemas.microsoft.com/office/drawing/2014/main" id="{B41B6BAC-8B90-40B2-D848-CC63071A55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03564" y="1138239"/>
            <a:ext cx="2512374" cy="739774"/>
          </a:xfrm>
          <a:prstGeom prst="round2DiagRect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47FD5"/>
              </a:gs>
              <a:gs pos="100000">
                <a:srgbClr val="004289"/>
              </a:gs>
            </a:gsLst>
            <a:lin ang="2700000" scaled="0"/>
          </a:gradFill>
        </p:spPr>
        <p:txBody>
          <a:bodyPr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1" name="Text Placeholder 46">
            <a:extLst>
              <a:ext uri="{FF2B5EF4-FFF2-40B4-BE49-F238E27FC236}">
                <a16:creationId xmlns:a16="http://schemas.microsoft.com/office/drawing/2014/main" id="{664CC5B7-EC72-E843-A127-2F5E5A27E5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23096" y="1201812"/>
            <a:ext cx="543970" cy="614525"/>
          </a:xfrm>
          <a:blipFill>
            <a:blip r:embed="rId4"/>
            <a:srcRect/>
            <a:stretch>
              <a:fillRect l="-402" r="-402"/>
            </a:stretch>
          </a:blipFill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2" name="Picture Placeholder 48">
            <a:extLst>
              <a:ext uri="{FF2B5EF4-FFF2-40B4-BE49-F238E27FC236}">
                <a16:creationId xmlns:a16="http://schemas.microsoft.com/office/drawing/2014/main" id="{DD3A224E-0645-D455-16D3-AF24B527CB7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237162" y="1378427"/>
            <a:ext cx="278282" cy="278280"/>
          </a:xfrm>
        </p:spPr>
        <p:txBody>
          <a:bodyPr anchor="ctr"/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r>
              <a:rPr lang="pt-BR"/>
              <a:t>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712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text with tw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Single Corner Rounded 5">
            <a:extLst>
              <a:ext uri="{FF2B5EF4-FFF2-40B4-BE49-F238E27FC236}">
                <a16:creationId xmlns:a16="http://schemas.microsoft.com/office/drawing/2014/main" id="{D038864A-416E-C76F-2730-8B3F892B7389}"/>
              </a:ext>
            </a:extLst>
          </p:cNvPr>
          <p:cNvSpPr/>
          <p:nvPr/>
        </p:nvSpPr>
        <p:spPr>
          <a:xfrm rot="16200000">
            <a:off x="4585845" y="-736944"/>
            <a:ext cx="6877232" cy="8335078"/>
          </a:xfrm>
          <a:prstGeom prst="round1Rect">
            <a:avLst>
              <a:gd name="adj" fmla="val 15417"/>
            </a:avLst>
          </a:prstGeom>
          <a:gradFill>
            <a:gsLst>
              <a:gs pos="0">
                <a:srgbClr val="347FD5"/>
              </a:gs>
              <a:gs pos="100000">
                <a:srgbClr val="00428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D7F90B-5036-2E4B-12CE-1A507AB837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C150D4-788A-FF1B-92F7-7333EFF070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6E7B6B74-246C-4F19-B4DC-B209CE14AA2E}" type="slidenum">
              <a:rPr lang="sk-SK" smtClean="0"/>
              <a:t>‹#›</a:t>
            </a:fld>
            <a:endParaRPr lang="sk-SK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0CFFF4C-B0D6-0D75-E6BF-9445C8C5D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126" y="369791"/>
            <a:ext cx="1482336" cy="24110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3DDCDC8-38A4-EB19-2F5C-366E117A92BB}"/>
              </a:ext>
            </a:extLst>
          </p:cNvPr>
          <p:cNvGrpSpPr/>
          <p:nvPr/>
        </p:nvGrpSpPr>
        <p:grpSpPr>
          <a:xfrm>
            <a:off x="7352925" y="0"/>
            <a:ext cx="4844238" cy="4339578"/>
            <a:chOff x="2497750" y="3860347"/>
            <a:chExt cx="296226" cy="265366"/>
          </a:xfrm>
          <a:gradFill>
            <a:gsLst>
              <a:gs pos="0">
                <a:schemeClr val="bg2">
                  <a:alpha val="50000"/>
                </a:schemeClr>
              </a:gs>
              <a:gs pos="100000">
                <a:schemeClr val="bg2">
                  <a:lumMod val="90000"/>
                  <a:alpha val="50000"/>
                </a:schemeClr>
              </a:gs>
            </a:gsLst>
            <a:lin ang="2700000" scaled="0"/>
          </a:gra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53A3185-F165-0242-1F4A-6FA8DCD08AA1}"/>
                </a:ext>
              </a:extLst>
            </p:cNvPr>
            <p:cNvSpPr/>
            <p:nvPr/>
          </p:nvSpPr>
          <p:spPr>
            <a:xfrm>
              <a:off x="2642053" y="3860347"/>
              <a:ext cx="151923" cy="151923"/>
            </a:xfrm>
            <a:custGeom>
              <a:avLst/>
              <a:gdLst>
                <a:gd name="connsiteX0" fmla="*/ 151829 w 151923"/>
                <a:gd name="connsiteY0" fmla="*/ 151924 h 151923"/>
                <a:gd name="connsiteX1" fmla="*/ 69628 w 151923"/>
                <a:gd name="connsiteY1" fmla="*/ 151924 h 151923"/>
                <a:gd name="connsiteX2" fmla="*/ 0 w 151923"/>
                <a:gd name="connsiteY2" fmla="*/ 82201 h 151923"/>
                <a:gd name="connsiteX3" fmla="*/ 0 w 151923"/>
                <a:gd name="connsiteY3" fmla="*/ 0 h 151923"/>
                <a:gd name="connsiteX4" fmla="*/ 33433 w 151923"/>
                <a:gd name="connsiteY4" fmla="*/ 0 h 151923"/>
                <a:gd name="connsiteX5" fmla="*/ 33433 w 151923"/>
                <a:gd name="connsiteY5" fmla="*/ 82201 h 151923"/>
                <a:gd name="connsiteX6" fmla="*/ 69723 w 151923"/>
                <a:gd name="connsiteY6" fmla="*/ 118491 h 151923"/>
                <a:gd name="connsiteX7" fmla="*/ 151924 w 151923"/>
                <a:gd name="connsiteY7" fmla="*/ 118491 h 151923"/>
                <a:gd name="connsiteX8" fmla="*/ 151924 w 151923"/>
                <a:gd name="connsiteY8" fmla="*/ 151924 h 151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923">
                  <a:moveTo>
                    <a:pt x="151829" y="151924"/>
                  </a:moveTo>
                  <a:lnTo>
                    <a:pt x="69628" y="151924"/>
                  </a:lnTo>
                  <a:cubicBezTo>
                    <a:pt x="31242" y="151924"/>
                    <a:pt x="0" y="120682"/>
                    <a:pt x="0" y="82201"/>
                  </a:cubicBezTo>
                  <a:lnTo>
                    <a:pt x="0" y="0"/>
                  </a:lnTo>
                  <a:lnTo>
                    <a:pt x="33433" y="0"/>
                  </a:lnTo>
                  <a:lnTo>
                    <a:pt x="33433" y="82201"/>
                  </a:lnTo>
                  <a:cubicBezTo>
                    <a:pt x="33433" y="102203"/>
                    <a:pt x="49721" y="118491"/>
                    <a:pt x="69723" y="118491"/>
                  </a:cubicBezTo>
                  <a:lnTo>
                    <a:pt x="151924" y="118491"/>
                  </a:lnTo>
                  <a:lnTo>
                    <a:pt x="151924" y="151924"/>
                  </a:lnTo>
                  <a:close/>
                </a:path>
              </a:pathLst>
            </a:custGeom>
            <a:gradFill>
              <a:gsLst>
                <a:gs pos="0">
                  <a:srgbClr val="347FD5"/>
                </a:gs>
                <a:gs pos="100000">
                  <a:srgbClr val="00428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400" dirty="0">
                <a:solidFill>
                  <a:schemeClr val="lt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ED7D508-ED5E-69FA-7D77-91CD5088249B}"/>
                </a:ext>
              </a:extLst>
            </p:cNvPr>
            <p:cNvSpPr/>
            <p:nvPr/>
          </p:nvSpPr>
          <p:spPr>
            <a:xfrm>
              <a:off x="2497750" y="3973885"/>
              <a:ext cx="151923" cy="151828"/>
            </a:xfrm>
            <a:custGeom>
              <a:avLst/>
              <a:gdLst>
                <a:gd name="connsiteX0" fmla="*/ 151924 w 151923"/>
                <a:gd name="connsiteY0" fmla="*/ 151829 h 151828"/>
                <a:gd name="connsiteX1" fmla="*/ 118491 w 151923"/>
                <a:gd name="connsiteY1" fmla="*/ 151829 h 151828"/>
                <a:gd name="connsiteX2" fmla="*/ 118491 w 151923"/>
                <a:gd name="connsiteY2" fmla="*/ 69723 h 151828"/>
                <a:gd name="connsiteX3" fmla="*/ 82201 w 151923"/>
                <a:gd name="connsiteY3" fmla="*/ 33433 h 151828"/>
                <a:gd name="connsiteX4" fmla="*/ 0 w 151923"/>
                <a:gd name="connsiteY4" fmla="*/ 33433 h 151828"/>
                <a:gd name="connsiteX5" fmla="*/ 0 w 151923"/>
                <a:gd name="connsiteY5" fmla="*/ 0 h 151828"/>
                <a:gd name="connsiteX6" fmla="*/ 82201 w 151923"/>
                <a:gd name="connsiteY6" fmla="*/ 0 h 151828"/>
                <a:gd name="connsiteX7" fmla="*/ 151829 w 151923"/>
                <a:gd name="connsiteY7" fmla="*/ 69723 h 151828"/>
                <a:gd name="connsiteX8" fmla="*/ 151829 w 151923"/>
                <a:gd name="connsiteY8" fmla="*/ 151829 h 15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828">
                  <a:moveTo>
                    <a:pt x="151924" y="151829"/>
                  </a:moveTo>
                  <a:lnTo>
                    <a:pt x="118491" y="151829"/>
                  </a:lnTo>
                  <a:lnTo>
                    <a:pt x="118491" y="69723"/>
                  </a:lnTo>
                  <a:cubicBezTo>
                    <a:pt x="118491" y="49720"/>
                    <a:pt x="102203" y="33433"/>
                    <a:pt x="82201" y="33433"/>
                  </a:cubicBezTo>
                  <a:lnTo>
                    <a:pt x="0" y="33433"/>
                  </a:lnTo>
                  <a:lnTo>
                    <a:pt x="0" y="0"/>
                  </a:lnTo>
                  <a:lnTo>
                    <a:pt x="82201" y="0"/>
                  </a:lnTo>
                  <a:cubicBezTo>
                    <a:pt x="120587" y="0"/>
                    <a:pt x="151829" y="31242"/>
                    <a:pt x="151829" y="69723"/>
                  </a:cubicBezTo>
                  <a:lnTo>
                    <a:pt x="151829" y="151829"/>
                  </a:lnTo>
                  <a:close/>
                </a:path>
              </a:pathLst>
            </a:custGeom>
            <a:gradFill>
              <a:gsLst>
                <a:gs pos="0">
                  <a:srgbClr val="347FD5"/>
                </a:gs>
                <a:gs pos="100000">
                  <a:srgbClr val="00428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400" dirty="0">
                <a:solidFill>
                  <a:schemeClr val="lt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C384383-D946-2EE0-121B-721278B761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8738" y="1135608"/>
            <a:ext cx="5737224" cy="474650"/>
          </a:xfrm>
        </p:spPr>
        <p:txBody>
          <a:bodyPr/>
          <a:lstStyle>
            <a:lvl1pPr>
              <a:defRPr lang="en-US" sz="24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, libero </a:t>
            </a:r>
            <a:r>
              <a:rPr lang="en-US" dirty="0" err="1"/>
              <a:t>nec</a:t>
            </a:r>
            <a:r>
              <a:rPr lang="en-US" dirty="0"/>
              <a:t> gravida </a:t>
            </a:r>
            <a:r>
              <a:rPr lang="en-US" dirty="0" err="1"/>
              <a:t>suscipit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19C629A-79A6-0708-2D4A-559EA754F3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38737" y="1835119"/>
            <a:ext cx="5737223" cy="128261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1D56B2BB-AB16-BFB9-8009-72045700CF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38738" y="3676138"/>
            <a:ext cx="5737224" cy="474650"/>
          </a:xfrm>
        </p:spPr>
        <p:txBody>
          <a:bodyPr/>
          <a:lstStyle>
            <a:lvl1pPr>
              <a:defRPr lang="en-US" sz="24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, libero </a:t>
            </a:r>
            <a:r>
              <a:rPr lang="en-US" dirty="0" err="1"/>
              <a:t>nec</a:t>
            </a:r>
            <a:r>
              <a:rPr lang="en-US" dirty="0"/>
              <a:t> gravida </a:t>
            </a:r>
            <a:r>
              <a:rPr lang="en-US" dirty="0" err="1"/>
              <a:t>suscipit</a:t>
            </a:r>
            <a:endParaRPr lang="en-US" dirty="0"/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30CE1079-6652-78E8-D641-9D0B9C28304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38737" y="4375649"/>
            <a:ext cx="5737223" cy="128261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A4B0A-9C3B-2197-B61E-0C87FC86D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1127125"/>
            <a:ext cx="2868613" cy="1787526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07EB684-A0EF-4593-BCEC-03F2CCF8DD9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8775" y="3429000"/>
            <a:ext cx="2868613" cy="1286387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5323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cus on 3 pictur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1DEAB817-8588-9D9B-B8CD-31E42E32DA53}"/>
              </a:ext>
            </a:extLst>
          </p:cNvPr>
          <p:cNvSpPr/>
          <p:nvPr/>
        </p:nvSpPr>
        <p:spPr>
          <a:xfrm>
            <a:off x="-2" y="5894314"/>
            <a:ext cx="12192002" cy="963686"/>
          </a:xfrm>
          <a:prstGeom prst="rect">
            <a:avLst/>
          </a:prstGeom>
          <a:gradFill>
            <a:gsLst>
              <a:gs pos="0">
                <a:srgbClr val="347FD5"/>
              </a:gs>
              <a:gs pos="100000">
                <a:srgbClr val="00428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Rectangle: Diagonal Corners Rounded 33">
            <a:extLst>
              <a:ext uri="{FF2B5EF4-FFF2-40B4-BE49-F238E27FC236}">
                <a16:creationId xmlns:a16="http://schemas.microsoft.com/office/drawing/2014/main" id="{07F9DE12-11E0-F6CC-8868-F2F623DD195B}"/>
              </a:ext>
            </a:extLst>
          </p:cNvPr>
          <p:cNvSpPr/>
          <p:nvPr/>
        </p:nvSpPr>
        <p:spPr>
          <a:xfrm>
            <a:off x="-2" y="5894314"/>
            <a:ext cx="6096002" cy="963686"/>
          </a:xfrm>
          <a:prstGeom prst="round2DiagRect">
            <a:avLst>
              <a:gd name="adj1" fmla="val 115929"/>
              <a:gd name="adj2" fmla="val 0"/>
            </a:avLst>
          </a:prstGeom>
          <a:gradFill>
            <a:gsLst>
              <a:gs pos="0">
                <a:srgbClr val="347FD5"/>
              </a:gs>
              <a:gs pos="100000">
                <a:srgbClr val="00428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D9F2AB-3EB1-F1EC-24F5-458DAB9BA5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k-S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225263-B2A8-4F84-81B5-8692D01F3E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6E7B6B74-246C-4F19-B4DC-B209CE14AA2E}" type="slidenum">
              <a:rPr lang="sk-SK" smtClean="0"/>
              <a:t>‹#›</a:t>
            </a:fld>
            <a:endParaRPr lang="sk-SK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E6A0BFC-E030-9937-C396-F9D1F1ECB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126" y="369791"/>
            <a:ext cx="1482336" cy="241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9EF20A-8DAE-FDE3-8E8F-6DAE623AAD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4" y="1127125"/>
            <a:ext cx="7648576" cy="766763"/>
          </a:xfrm>
        </p:spPr>
        <p:txBody>
          <a:bodyPr anchor="t"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</a:t>
            </a:r>
            <a:endParaRPr lang="en-US" dirty="0"/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2DCEBCB6-F069-507E-7E1E-5677FD87615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65126" y="2398558"/>
            <a:ext cx="3684823" cy="3733174"/>
          </a:xfrm>
          <a:prstGeom prst="roundRect">
            <a:avLst>
              <a:gd name="adj" fmla="val 10266"/>
            </a:avLst>
          </a:prstGeom>
        </p:spPr>
        <p:txBody>
          <a:bodyPr anchor="ctr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609047D-53AB-2C1A-1E21-2C7FB3FDC17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89911" y="5766162"/>
            <a:ext cx="2435254" cy="365569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bg1"/>
              </a:gs>
              <a:gs pos="100000">
                <a:schemeClr val="bg2"/>
              </a:gs>
            </a:gsLst>
            <a:lin ang="2700000" scaled="0"/>
          </a:gradFill>
        </p:spPr>
        <p:txBody>
          <a:bodyPr anchor="ctr"/>
          <a:lstStyle>
            <a:lvl1pPr algn="ctr"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</a:t>
            </a:r>
            <a:endParaRPr lang="en-US" dirty="0"/>
          </a:p>
        </p:txBody>
      </p:sp>
      <p:sp>
        <p:nvSpPr>
          <p:cNvPr id="29" name="Text Placeholder 42">
            <a:extLst>
              <a:ext uri="{FF2B5EF4-FFF2-40B4-BE49-F238E27FC236}">
                <a16:creationId xmlns:a16="http://schemas.microsoft.com/office/drawing/2014/main" id="{209BC1DA-B05F-9789-0FDA-C0E6B71577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35415" y="1138238"/>
            <a:ext cx="2796223" cy="73977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347FD5"/>
              </a:gs>
              <a:gs pos="100000">
                <a:srgbClr val="004289"/>
              </a:gs>
            </a:gsLst>
            <a:lin ang="2700000" scaled="0"/>
          </a:gradFill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0" name="Text Placeholder 39">
            <a:extLst>
              <a:ext uri="{FF2B5EF4-FFF2-40B4-BE49-F238E27FC236}">
                <a16:creationId xmlns:a16="http://schemas.microsoft.com/office/drawing/2014/main" id="{B41B6BAC-8B90-40B2-D848-CC63071A55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03564" y="1138239"/>
            <a:ext cx="2512374" cy="739774"/>
          </a:xfrm>
          <a:prstGeom prst="round2DiagRect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47FD5"/>
              </a:gs>
              <a:gs pos="100000">
                <a:srgbClr val="004289"/>
              </a:gs>
            </a:gsLst>
            <a:lin ang="2700000" scaled="0"/>
          </a:gradFill>
        </p:spPr>
        <p:txBody>
          <a:bodyPr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1" name="Text Placeholder 46">
            <a:extLst>
              <a:ext uri="{FF2B5EF4-FFF2-40B4-BE49-F238E27FC236}">
                <a16:creationId xmlns:a16="http://schemas.microsoft.com/office/drawing/2014/main" id="{664CC5B7-EC72-E843-A127-2F5E5A27E5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23096" y="1201812"/>
            <a:ext cx="543970" cy="614525"/>
          </a:xfrm>
          <a:blipFill>
            <a:blip r:embed="rId4"/>
            <a:srcRect/>
            <a:stretch>
              <a:fillRect l="-402" r="-402"/>
            </a:stretch>
          </a:blipFill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2" name="Picture Placeholder 48">
            <a:extLst>
              <a:ext uri="{FF2B5EF4-FFF2-40B4-BE49-F238E27FC236}">
                <a16:creationId xmlns:a16="http://schemas.microsoft.com/office/drawing/2014/main" id="{DD3A224E-0645-D455-16D3-AF24B527CB7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237162" y="1378427"/>
            <a:ext cx="278282" cy="278280"/>
          </a:xfrm>
        </p:spPr>
        <p:txBody>
          <a:bodyPr anchor="ctr"/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r>
              <a:rPr lang="pt-BR"/>
              <a:t>Icon</a:t>
            </a:r>
            <a:endParaRPr lang="en-US" dirty="0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59C82C58-B868-42A6-7479-BF8C93A257D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141444" y="2398558"/>
            <a:ext cx="3684823" cy="3733174"/>
          </a:xfrm>
          <a:prstGeom prst="roundRect">
            <a:avLst>
              <a:gd name="adj" fmla="val 10266"/>
            </a:avLst>
          </a:prstGeom>
        </p:spPr>
        <p:txBody>
          <a:bodyPr anchor="ctr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19" name="Text Placeholder 26">
            <a:extLst>
              <a:ext uri="{FF2B5EF4-FFF2-40B4-BE49-F238E27FC236}">
                <a16:creationId xmlns:a16="http://schemas.microsoft.com/office/drawing/2014/main" id="{79023F67-8FA6-2CF4-F2C5-137BDAA1CB1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66229" y="5766162"/>
            <a:ext cx="2435254" cy="365569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bg1"/>
              </a:gs>
              <a:gs pos="100000">
                <a:schemeClr val="bg2"/>
              </a:gs>
            </a:gsLst>
            <a:lin ang="2700000" scaled="0"/>
          </a:gradFill>
        </p:spPr>
        <p:txBody>
          <a:bodyPr anchor="ctr"/>
          <a:lstStyle>
            <a:lvl1pPr algn="ctr"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</a:t>
            </a:r>
            <a:endParaRPr lang="en-US" dirty="0"/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9A48DFBA-63E5-25FB-6A42-2F035B7F9AB0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253588" y="2398558"/>
            <a:ext cx="3684823" cy="3733174"/>
          </a:xfrm>
          <a:prstGeom prst="roundRect">
            <a:avLst>
              <a:gd name="adj" fmla="val 10266"/>
            </a:avLst>
          </a:prstGeom>
        </p:spPr>
        <p:txBody>
          <a:bodyPr anchor="ctr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0069B4BE-C7A2-3B77-66B7-B53F75973D2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878373" y="5766162"/>
            <a:ext cx="2435254" cy="365569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bg1"/>
              </a:gs>
              <a:gs pos="100000">
                <a:schemeClr val="bg2"/>
              </a:gs>
            </a:gsLst>
            <a:lin ang="2700000" scaled="0"/>
          </a:gradFill>
        </p:spPr>
        <p:txBody>
          <a:bodyPr anchor="ctr"/>
          <a:lstStyle>
            <a:lvl1pPr algn="ctr"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4859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cus on 4 pictur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1DEAB817-8588-9D9B-B8CD-31E42E32DA53}"/>
              </a:ext>
            </a:extLst>
          </p:cNvPr>
          <p:cNvSpPr/>
          <p:nvPr/>
        </p:nvSpPr>
        <p:spPr>
          <a:xfrm>
            <a:off x="-2" y="5894314"/>
            <a:ext cx="12192002" cy="963686"/>
          </a:xfrm>
          <a:prstGeom prst="rect">
            <a:avLst/>
          </a:prstGeom>
          <a:gradFill>
            <a:gsLst>
              <a:gs pos="0">
                <a:srgbClr val="347FD5"/>
              </a:gs>
              <a:gs pos="100000">
                <a:srgbClr val="00428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Rectangle: Diagonal Corners Rounded 33">
            <a:extLst>
              <a:ext uri="{FF2B5EF4-FFF2-40B4-BE49-F238E27FC236}">
                <a16:creationId xmlns:a16="http://schemas.microsoft.com/office/drawing/2014/main" id="{07F9DE12-11E0-F6CC-8868-F2F623DD195B}"/>
              </a:ext>
            </a:extLst>
          </p:cNvPr>
          <p:cNvSpPr/>
          <p:nvPr/>
        </p:nvSpPr>
        <p:spPr>
          <a:xfrm>
            <a:off x="-2" y="5894314"/>
            <a:ext cx="6096002" cy="963686"/>
          </a:xfrm>
          <a:prstGeom prst="round2DiagRect">
            <a:avLst>
              <a:gd name="adj1" fmla="val 115929"/>
              <a:gd name="adj2" fmla="val 0"/>
            </a:avLst>
          </a:prstGeom>
          <a:gradFill>
            <a:gsLst>
              <a:gs pos="0">
                <a:srgbClr val="347FD5"/>
              </a:gs>
              <a:gs pos="100000">
                <a:srgbClr val="00428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D9F2AB-3EB1-F1EC-24F5-458DAB9BA5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k-S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225263-B2A8-4F84-81B5-8692D01F3E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6E7B6B74-246C-4F19-B4DC-B209CE14AA2E}" type="slidenum">
              <a:rPr lang="sk-SK" smtClean="0"/>
              <a:t>‹#›</a:t>
            </a:fld>
            <a:endParaRPr lang="sk-SK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E6A0BFC-E030-9937-C396-F9D1F1ECB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126" y="369791"/>
            <a:ext cx="1482336" cy="241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9EF20A-8DAE-FDE3-8E8F-6DAE623AAD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4" y="1127125"/>
            <a:ext cx="7648576" cy="766763"/>
          </a:xfrm>
        </p:spPr>
        <p:txBody>
          <a:bodyPr anchor="t"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</a:t>
            </a:r>
            <a:endParaRPr lang="en-US" dirty="0"/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2DCEBCB6-F069-507E-7E1E-5677FD87615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65126" y="2398559"/>
            <a:ext cx="5583475" cy="1760113"/>
          </a:xfrm>
          <a:prstGeom prst="roundRect">
            <a:avLst>
              <a:gd name="adj" fmla="val 10266"/>
            </a:avLst>
          </a:prstGeom>
        </p:spPr>
        <p:txBody>
          <a:bodyPr anchor="ctr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609047D-53AB-2C1A-1E21-2C7FB3FDC17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9269" y="3793103"/>
            <a:ext cx="4775188" cy="365569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bg1"/>
              </a:gs>
              <a:gs pos="100000">
                <a:schemeClr val="bg2"/>
              </a:gs>
            </a:gsLst>
            <a:lin ang="2700000" scaled="0"/>
          </a:gradFill>
        </p:spPr>
        <p:txBody>
          <a:bodyPr anchor="ctr"/>
          <a:lstStyle>
            <a:lvl1pPr algn="ctr"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</a:t>
            </a:r>
            <a:endParaRPr lang="en-US" dirty="0"/>
          </a:p>
        </p:txBody>
      </p:sp>
      <p:sp>
        <p:nvSpPr>
          <p:cNvPr id="29" name="Text Placeholder 42">
            <a:extLst>
              <a:ext uri="{FF2B5EF4-FFF2-40B4-BE49-F238E27FC236}">
                <a16:creationId xmlns:a16="http://schemas.microsoft.com/office/drawing/2014/main" id="{209BC1DA-B05F-9789-0FDA-C0E6B71577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35415" y="1138238"/>
            <a:ext cx="2796223" cy="73977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347FD5"/>
              </a:gs>
              <a:gs pos="100000">
                <a:srgbClr val="004289"/>
              </a:gs>
            </a:gsLst>
            <a:lin ang="2700000" scaled="0"/>
          </a:gradFill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0" name="Text Placeholder 39">
            <a:extLst>
              <a:ext uri="{FF2B5EF4-FFF2-40B4-BE49-F238E27FC236}">
                <a16:creationId xmlns:a16="http://schemas.microsoft.com/office/drawing/2014/main" id="{B41B6BAC-8B90-40B2-D848-CC63071A55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03564" y="1138239"/>
            <a:ext cx="2512374" cy="739774"/>
          </a:xfrm>
          <a:prstGeom prst="round2DiagRect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47FD5"/>
              </a:gs>
              <a:gs pos="100000">
                <a:srgbClr val="004289"/>
              </a:gs>
            </a:gsLst>
            <a:lin ang="2700000" scaled="0"/>
          </a:gradFill>
        </p:spPr>
        <p:txBody>
          <a:bodyPr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1" name="Text Placeholder 46">
            <a:extLst>
              <a:ext uri="{FF2B5EF4-FFF2-40B4-BE49-F238E27FC236}">
                <a16:creationId xmlns:a16="http://schemas.microsoft.com/office/drawing/2014/main" id="{664CC5B7-EC72-E843-A127-2F5E5A27E5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23096" y="1201812"/>
            <a:ext cx="543970" cy="614525"/>
          </a:xfrm>
          <a:blipFill>
            <a:blip r:embed="rId4"/>
            <a:srcRect/>
            <a:stretch>
              <a:fillRect l="-402" r="-402"/>
            </a:stretch>
          </a:blipFill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2" name="Picture Placeholder 48">
            <a:extLst>
              <a:ext uri="{FF2B5EF4-FFF2-40B4-BE49-F238E27FC236}">
                <a16:creationId xmlns:a16="http://schemas.microsoft.com/office/drawing/2014/main" id="{DD3A224E-0645-D455-16D3-AF24B527CB7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237162" y="1378427"/>
            <a:ext cx="278282" cy="278280"/>
          </a:xfrm>
        </p:spPr>
        <p:txBody>
          <a:bodyPr anchor="ctr"/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r>
              <a:rPr lang="pt-BR"/>
              <a:t>Icon</a:t>
            </a:r>
            <a:endParaRPr lang="en-US" dirty="0"/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305B4011-05D9-9ED7-6784-76B8D90EBA7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238560" y="2398559"/>
            <a:ext cx="5583475" cy="1760113"/>
          </a:xfrm>
          <a:prstGeom prst="roundRect">
            <a:avLst>
              <a:gd name="adj" fmla="val 10266"/>
            </a:avLst>
          </a:prstGeom>
        </p:spPr>
        <p:txBody>
          <a:bodyPr anchor="ctr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E89496F8-0992-7059-6EAB-D07A7D6D4E5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642703" y="3793103"/>
            <a:ext cx="4775188" cy="365569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bg1"/>
              </a:gs>
              <a:gs pos="100000">
                <a:schemeClr val="bg2"/>
              </a:gs>
            </a:gsLst>
            <a:lin ang="2700000" scaled="0"/>
          </a:gradFill>
        </p:spPr>
        <p:txBody>
          <a:bodyPr anchor="ctr"/>
          <a:lstStyle>
            <a:lvl1pPr algn="ctr"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</a:t>
            </a:r>
            <a:endParaRPr lang="en-US" dirty="0"/>
          </a:p>
        </p:txBody>
      </p:sp>
      <p:sp>
        <p:nvSpPr>
          <p:cNvPr id="36" name="Picture Placeholder 16">
            <a:extLst>
              <a:ext uri="{FF2B5EF4-FFF2-40B4-BE49-F238E27FC236}">
                <a16:creationId xmlns:a16="http://schemas.microsoft.com/office/drawing/2014/main" id="{2CDC4D34-8246-32C8-8F0B-FFBB53EFB89F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65126" y="4371619"/>
            <a:ext cx="5583475" cy="1760113"/>
          </a:xfrm>
          <a:prstGeom prst="roundRect">
            <a:avLst>
              <a:gd name="adj" fmla="val 10266"/>
            </a:avLst>
          </a:prstGeom>
        </p:spPr>
        <p:txBody>
          <a:bodyPr anchor="ctr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37" name="Text Placeholder 26">
            <a:extLst>
              <a:ext uri="{FF2B5EF4-FFF2-40B4-BE49-F238E27FC236}">
                <a16:creationId xmlns:a16="http://schemas.microsoft.com/office/drawing/2014/main" id="{E65D7F05-183C-4427-FE46-F9094D2DFAE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9269" y="5766163"/>
            <a:ext cx="4775188" cy="365569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bg1"/>
              </a:gs>
              <a:gs pos="100000">
                <a:schemeClr val="bg2"/>
              </a:gs>
            </a:gsLst>
            <a:lin ang="2700000" scaled="0"/>
          </a:gradFill>
        </p:spPr>
        <p:txBody>
          <a:bodyPr anchor="ctr"/>
          <a:lstStyle>
            <a:lvl1pPr algn="ctr"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</a:t>
            </a:r>
            <a:endParaRPr lang="en-US" dirty="0"/>
          </a:p>
        </p:txBody>
      </p:sp>
      <p:sp>
        <p:nvSpPr>
          <p:cNvPr id="38" name="Picture Placeholder 16">
            <a:extLst>
              <a:ext uri="{FF2B5EF4-FFF2-40B4-BE49-F238E27FC236}">
                <a16:creationId xmlns:a16="http://schemas.microsoft.com/office/drawing/2014/main" id="{92FBE441-091C-454A-F51E-C11842C0FEC7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238560" y="4371619"/>
            <a:ext cx="5583475" cy="1760113"/>
          </a:xfrm>
          <a:prstGeom prst="roundRect">
            <a:avLst>
              <a:gd name="adj" fmla="val 10266"/>
            </a:avLst>
          </a:prstGeom>
        </p:spPr>
        <p:txBody>
          <a:bodyPr anchor="ctr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39" name="Text Placeholder 26">
            <a:extLst>
              <a:ext uri="{FF2B5EF4-FFF2-40B4-BE49-F238E27FC236}">
                <a16:creationId xmlns:a16="http://schemas.microsoft.com/office/drawing/2014/main" id="{37D00892-871C-6DE5-3437-B1C3BF30DF7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642703" y="5766163"/>
            <a:ext cx="4775188" cy="365569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bg1"/>
              </a:gs>
              <a:gs pos="100000">
                <a:schemeClr val="bg2"/>
              </a:gs>
            </a:gsLst>
            <a:lin ang="2700000" scaled="0"/>
          </a:gradFill>
        </p:spPr>
        <p:txBody>
          <a:bodyPr anchor="ctr"/>
          <a:lstStyle>
            <a:lvl1pPr algn="ctr"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1301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cus on 2 pictures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1DEAB817-8588-9D9B-B8CD-31E42E32DA53}"/>
              </a:ext>
            </a:extLst>
          </p:cNvPr>
          <p:cNvSpPr/>
          <p:nvPr/>
        </p:nvSpPr>
        <p:spPr>
          <a:xfrm>
            <a:off x="-2" y="5894314"/>
            <a:ext cx="12192002" cy="963686"/>
          </a:xfrm>
          <a:prstGeom prst="rect">
            <a:avLst/>
          </a:prstGeom>
          <a:gradFill>
            <a:gsLst>
              <a:gs pos="0">
                <a:srgbClr val="E65025"/>
              </a:gs>
              <a:gs pos="100000">
                <a:srgbClr val="C5252C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Rectangle: Diagonal Corners Rounded 33">
            <a:extLst>
              <a:ext uri="{FF2B5EF4-FFF2-40B4-BE49-F238E27FC236}">
                <a16:creationId xmlns:a16="http://schemas.microsoft.com/office/drawing/2014/main" id="{07F9DE12-11E0-F6CC-8868-F2F623DD195B}"/>
              </a:ext>
            </a:extLst>
          </p:cNvPr>
          <p:cNvSpPr/>
          <p:nvPr/>
        </p:nvSpPr>
        <p:spPr>
          <a:xfrm>
            <a:off x="-2" y="5894314"/>
            <a:ext cx="6096002" cy="963686"/>
          </a:xfrm>
          <a:prstGeom prst="round2DiagRect">
            <a:avLst>
              <a:gd name="adj1" fmla="val 115929"/>
              <a:gd name="adj2" fmla="val 0"/>
            </a:avLst>
          </a:prstGeom>
          <a:gradFill>
            <a:gsLst>
              <a:gs pos="0">
                <a:srgbClr val="E65025"/>
              </a:gs>
              <a:gs pos="100000">
                <a:srgbClr val="C5252C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D9F2AB-3EB1-F1EC-24F5-458DAB9BA5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k-S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225263-B2A8-4F84-81B5-8692D01F3E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6E7B6B74-246C-4F19-B4DC-B209CE14AA2E}" type="slidenum">
              <a:rPr lang="sk-SK" smtClean="0"/>
              <a:t>‹#›</a:t>
            </a:fld>
            <a:endParaRPr lang="sk-SK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E6A0BFC-E030-9937-C396-F9D1F1ECB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126" y="369791"/>
            <a:ext cx="1482336" cy="241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9EF20A-8DAE-FDE3-8E8F-6DAE623AAD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4" y="1127125"/>
            <a:ext cx="7648576" cy="766763"/>
          </a:xfrm>
        </p:spPr>
        <p:txBody>
          <a:bodyPr anchor="t"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</a:t>
            </a:r>
            <a:endParaRPr lang="en-US" dirty="0"/>
          </a:p>
        </p:txBody>
      </p:sp>
      <p:sp>
        <p:nvSpPr>
          <p:cNvPr id="25" name="Picture Placeholder 16">
            <a:extLst>
              <a:ext uri="{FF2B5EF4-FFF2-40B4-BE49-F238E27FC236}">
                <a16:creationId xmlns:a16="http://schemas.microsoft.com/office/drawing/2014/main" id="{0AAA1380-DBAA-C8CF-114E-ABE643D440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56938" y="2397166"/>
            <a:ext cx="5583475" cy="3733174"/>
          </a:xfrm>
          <a:prstGeom prst="roundRect">
            <a:avLst>
              <a:gd name="adj" fmla="val 10266"/>
            </a:avLst>
          </a:prstGeom>
        </p:spPr>
        <p:txBody>
          <a:bodyPr anchor="ctr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2DCEBCB6-F069-507E-7E1E-5677FD87615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65126" y="2398558"/>
            <a:ext cx="5583475" cy="3733174"/>
          </a:xfrm>
          <a:prstGeom prst="roundRect">
            <a:avLst>
              <a:gd name="adj" fmla="val 10266"/>
            </a:avLst>
          </a:prstGeom>
        </p:spPr>
        <p:txBody>
          <a:bodyPr anchor="ctr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609047D-53AB-2C1A-1E21-2C7FB3FDC17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87396" y="5766162"/>
            <a:ext cx="4298980" cy="365569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bg1"/>
              </a:gs>
              <a:gs pos="100000">
                <a:schemeClr val="bg2"/>
              </a:gs>
            </a:gsLst>
            <a:lin ang="2700000" scaled="0"/>
          </a:gradFill>
        </p:spPr>
        <p:txBody>
          <a:bodyPr anchor="ctr"/>
          <a:lstStyle>
            <a:lvl1pPr algn="ctr"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</a:t>
            </a:r>
            <a:endParaRPr lang="en-US" dirty="0"/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E0F117C9-5284-D4C7-0336-B48941F52E6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99186" y="5766162"/>
            <a:ext cx="4298980" cy="365569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bg1"/>
              </a:gs>
              <a:gs pos="100000">
                <a:schemeClr val="bg2"/>
              </a:gs>
            </a:gsLst>
            <a:lin ang="2700000" scaled="0"/>
          </a:gradFill>
        </p:spPr>
        <p:txBody>
          <a:bodyPr anchor="ctr"/>
          <a:lstStyle>
            <a:lvl1pPr algn="ctr"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</a:t>
            </a:r>
            <a:endParaRPr lang="en-US" dirty="0"/>
          </a:p>
        </p:txBody>
      </p:sp>
      <p:sp>
        <p:nvSpPr>
          <p:cNvPr id="29" name="Text Placeholder 42">
            <a:extLst>
              <a:ext uri="{FF2B5EF4-FFF2-40B4-BE49-F238E27FC236}">
                <a16:creationId xmlns:a16="http://schemas.microsoft.com/office/drawing/2014/main" id="{209BC1DA-B05F-9789-0FDA-C0E6B71577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35415" y="1138238"/>
            <a:ext cx="2796223" cy="73977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65025"/>
              </a:gs>
              <a:gs pos="100000">
                <a:srgbClr val="C5252C"/>
              </a:gs>
            </a:gsLst>
            <a:lin ang="2700000" scaled="0"/>
          </a:gradFill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0" name="Text Placeholder 39">
            <a:extLst>
              <a:ext uri="{FF2B5EF4-FFF2-40B4-BE49-F238E27FC236}">
                <a16:creationId xmlns:a16="http://schemas.microsoft.com/office/drawing/2014/main" id="{B41B6BAC-8B90-40B2-D848-CC63071A55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03564" y="1138239"/>
            <a:ext cx="2512374" cy="739774"/>
          </a:xfrm>
          <a:prstGeom prst="round2DiagRect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E65025"/>
              </a:gs>
              <a:gs pos="100000">
                <a:srgbClr val="C5252C"/>
              </a:gs>
            </a:gsLst>
            <a:lin ang="2700000" scaled="0"/>
          </a:gradFill>
        </p:spPr>
        <p:txBody>
          <a:bodyPr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1" name="Text Placeholder 46">
            <a:extLst>
              <a:ext uri="{FF2B5EF4-FFF2-40B4-BE49-F238E27FC236}">
                <a16:creationId xmlns:a16="http://schemas.microsoft.com/office/drawing/2014/main" id="{664CC5B7-EC72-E843-A127-2F5E5A27E5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23096" y="1201812"/>
            <a:ext cx="543970" cy="614525"/>
          </a:xfrm>
          <a:blipFill>
            <a:blip r:embed="rId4"/>
            <a:srcRect/>
            <a:stretch>
              <a:fillRect l="-402" r="-402"/>
            </a:stretch>
          </a:blipFill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2" name="Picture Placeholder 48">
            <a:extLst>
              <a:ext uri="{FF2B5EF4-FFF2-40B4-BE49-F238E27FC236}">
                <a16:creationId xmlns:a16="http://schemas.microsoft.com/office/drawing/2014/main" id="{DD3A224E-0645-D455-16D3-AF24B527CB7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237162" y="1378427"/>
            <a:ext cx="278282" cy="278280"/>
          </a:xfrm>
        </p:spPr>
        <p:txBody>
          <a:bodyPr anchor="ctr"/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r>
              <a:rPr lang="pt-BR"/>
              <a:t>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0187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cus on 3 pictures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1DEAB817-8588-9D9B-B8CD-31E42E32DA53}"/>
              </a:ext>
            </a:extLst>
          </p:cNvPr>
          <p:cNvSpPr/>
          <p:nvPr/>
        </p:nvSpPr>
        <p:spPr>
          <a:xfrm>
            <a:off x="-2" y="5894314"/>
            <a:ext cx="12192002" cy="963686"/>
          </a:xfrm>
          <a:prstGeom prst="rect">
            <a:avLst/>
          </a:prstGeom>
          <a:gradFill>
            <a:gsLst>
              <a:gs pos="0">
                <a:srgbClr val="E65025"/>
              </a:gs>
              <a:gs pos="100000">
                <a:srgbClr val="C5252C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Rectangle: Diagonal Corners Rounded 33">
            <a:extLst>
              <a:ext uri="{FF2B5EF4-FFF2-40B4-BE49-F238E27FC236}">
                <a16:creationId xmlns:a16="http://schemas.microsoft.com/office/drawing/2014/main" id="{07F9DE12-11E0-F6CC-8868-F2F623DD195B}"/>
              </a:ext>
            </a:extLst>
          </p:cNvPr>
          <p:cNvSpPr/>
          <p:nvPr/>
        </p:nvSpPr>
        <p:spPr>
          <a:xfrm>
            <a:off x="-2" y="5894314"/>
            <a:ext cx="6096002" cy="963686"/>
          </a:xfrm>
          <a:prstGeom prst="round2DiagRect">
            <a:avLst>
              <a:gd name="adj1" fmla="val 115929"/>
              <a:gd name="adj2" fmla="val 0"/>
            </a:avLst>
          </a:prstGeom>
          <a:gradFill>
            <a:gsLst>
              <a:gs pos="0">
                <a:srgbClr val="E65025"/>
              </a:gs>
              <a:gs pos="100000">
                <a:srgbClr val="C5252C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D9F2AB-3EB1-F1EC-24F5-458DAB9BA5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k-S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225263-B2A8-4F84-81B5-8692D01F3E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6E7B6B74-246C-4F19-B4DC-B209CE14AA2E}" type="slidenum">
              <a:rPr lang="sk-SK" smtClean="0"/>
              <a:t>‹#›</a:t>
            </a:fld>
            <a:endParaRPr lang="sk-SK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E6A0BFC-E030-9937-C396-F9D1F1ECB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126" y="369791"/>
            <a:ext cx="1482336" cy="241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9EF20A-8DAE-FDE3-8E8F-6DAE623AAD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4" y="1127125"/>
            <a:ext cx="7648576" cy="766763"/>
          </a:xfrm>
        </p:spPr>
        <p:txBody>
          <a:bodyPr anchor="t"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</a:t>
            </a:r>
            <a:endParaRPr lang="en-US" dirty="0"/>
          </a:p>
        </p:txBody>
      </p:sp>
      <p:sp>
        <p:nvSpPr>
          <p:cNvPr id="29" name="Text Placeholder 42">
            <a:extLst>
              <a:ext uri="{FF2B5EF4-FFF2-40B4-BE49-F238E27FC236}">
                <a16:creationId xmlns:a16="http://schemas.microsoft.com/office/drawing/2014/main" id="{209BC1DA-B05F-9789-0FDA-C0E6B71577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35415" y="1138238"/>
            <a:ext cx="2796223" cy="73977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65025"/>
              </a:gs>
              <a:gs pos="100000">
                <a:srgbClr val="C5252C"/>
              </a:gs>
            </a:gsLst>
            <a:lin ang="2700000" scaled="0"/>
          </a:gradFill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0" name="Text Placeholder 39">
            <a:extLst>
              <a:ext uri="{FF2B5EF4-FFF2-40B4-BE49-F238E27FC236}">
                <a16:creationId xmlns:a16="http://schemas.microsoft.com/office/drawing/2014/main" id="{B41B6BAC-8B90-40B2-D848-CC63071A55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03564" y="1138239"/>
            <a:ext cx="2512374" cy="739774"/>
          </a:xfrm>
          <a:prstGeom prst="round2DiagRect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E65025"/>
              </a:gs>
              <a:gs pos="100000">
                <a:srgbClr val="C5252C"/>
              </a:gs>
            </a:gsLst>
            <a:lin ang="2700000" scaled="0"/>
          </a:gradFill>
        </p:spPr>
        <p:txBody>
          <a:bodyPr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1" name="Text Placeholder 46">
            <a:extLst>
              <a:ext uri="{FF2B5EF4-FFF2-40B4-BE49-F238E27FC236}">
                <a16:creationId xmlns:a16="http://schemas.microsoft.com/office/drawing/2014/main" id="{664CC5B7-EC72-E843-A127-2F5E5A27E5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23096" y="1201812"/>
            <a:ext cx="543970" cy="614525"/>
          </a:xfrm>
          <a:blipFill>
            <a:blip r:embed="rId4"/>
            <a:srcRect/>
            <a:stretch>
              <a:fillRect l="-402" r="-402"/>
            </a:stretch>
          </a:blipFill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2" name="Picture Placeholder 48">
            <a:extLst>
              <a:ext uri="{FF2B5EF4-FFF2-40B4-BE49-F238E27FC236}">
                <a16:creationId xmlns:a16="http://schemas.microsoft.com/office/drawing/2014/main" id="{DD3A224E-0645-D455-16D3-AF24B527CB7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237162" y="1378427"/>
            <a:ext cx="278282" cy="278280"/>
          </a:xfrm>
        </p:spPr>
        <p:txBody>
          <a:bodyPr anchor="ctr"/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r>
              <a:rPr lang="pt-BR"/>
              <a:t>Icon</a:t>
            </a:r>
            <a:endParaRPr lang="en-US" dirty="0"/>
          </a:p>
        </p:txBody>
      </p:sp>
      <p:sp>
        <p:nvSpPr>
          <p:cNvPr id="5" name="Picture Placeholder 16">
            <a:extLst>
              <a:ext uri="{FF2B5EF4-FFF2-40B4-BE49-F238E27FC236}">
                <a16:creationId xmlns:a16="http://schemas.microsoft.com/office/drawing/2014/main" id="{479D9A36-4419-ADE0-1683-49473909AD0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65126" y="2398558"/>
            <a:ext cx="3684823" cy="3733174"/>
          </a:xfrm>
          <a:prstGeom prst="roundRect">
            <a:avLst>
              <a:gd name="adj" fmla="val 10266"/>
            </a:avLst>
          </a:prstGeom>
        </p:spPr>
        <p:txBody>
          <a:bodyPr anchor="ctr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6" name="Text Placeholder 26">
            <a:extLst>
              <a:ext uri="{FF2B5EF4-FFF2-40B4-BE49-F238E27FC236}">
                <a16:creationId xmlns:a16="http://schemas.microsoft.com/office/drawing/2014/main" id="{02B733C2-72F8-D2CA-2288-03F5F6DA159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89911" y="5766162"/>
            <a:ext cx="2435254" cy="365569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bg1"/>
              </a:gs>
              <a:gs pos="100000">
                <a:schemeClr val="bg2"/>
              </a:gs>
            </a:gsLst>
            <a:lin ang="2700000" scaled="0"/>
          </a:gradFill>
        </p:spPr>
        <p:txBody>
          <a:bodyPr anchor="ctr"/>
          <a:lstStyle>
            <a:lvl1pPr algn="ctr"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</a:t>
            </a:r>
            <a:endParaRPr lang="en-US" dirty="0"/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BCEFAF92-A189-6829-AEE2-B69E3A16A7C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141444" y="2398558"/>
            <a:ext cx="3684823" cy="3733174"/>
          </a:xfrm>
          <a:prstGeom prst="roundRect">
            <a:avLst>
              <a:gd name="adj" fmla="val 10266"/>
            </a:avLst>
          </a:prstGeom>
        </p:spPr>
        <p:txBody>
          <a:bodyPr anchor="ctr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6192EB50-3D89-AB13-765D-3CCD46C121E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66229" y="5766162"/>
            <a:ext cx="2435254" cy="365569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bg1"/>
              </a:gs>
              <a:gs pos="100000">
                <a:schemeClr val="bg2"/>
              </a:gs>
            </a:gsLst>
            <a:lin ang="2700000" scaled="0"/>
          </a:gradFill>
        </p:spPr>
        <p:txBody>
          <a:bodyPr anchor="ctr"/>
          <a:lstStyle>
            <a:lvl1pPr algn="ctr"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</a:t>
            </a:r>
            <a:endParaRPr lang="en-US" dirty="0"/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51DED588-4838-66E7-AAEA-D4D3B958BB51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253588" y="2398558"/>
            <a:ext cx="3684823" cy="3733174"/>
          </a:xfrm>
          <a:prstGeom prst="roundRect">
            <a:avLst>
              <a:gd name="adj" fmla="val 10266"/>
            </a:avLst>
          </a:prstGeom>
        </p:spPr>
        <p:txBody>
          <a:bodyPr anchor="ctr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11" name="Text Placeholder 26">
            <a:extLst>
              <a:ext uri="{FF2B5EF4-FFF2-40B4-BE49-F238E27FC236}">
                <a16:creationId xmlns:a16="http://schemas.microsoft.com/office/drawing/2014/main" id="{8DE2CCC5-0EFA-EF59-EDCD-263308B5797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878373" y="5766162"/>
            <a:ext cx="2435254" cy="365569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bg1"/>
              </a:gs>
              <a:gs pos="100000">
                <a:schemeClr val="bg2"/>
              </a:gs>
            </a:gsLst>
            <a:lin ang="2700000" scaled="0"/>
          </a:gradFill>
        </p:spPr>
        <p:txBody>
          <a:bodyPr anchor="ctr"/>
          <a:lstStyle>
            <a:lvl1pPr algn="ctr"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1947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cus on 4 pictures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1DEAB817-8588-9D9B-B8CD-31E42E32DA53}"/>
              </a:ext>
            </a:extLst>
          </p:cNvPr>
          <p:cNvSpPr/>
          <p:nvPr/>
        </p:nvSpPr>
        <p:spPr>
          <a:xfrm>
            <a:off x="-2" y="5894314"/>
            <a:ext cx="12192002" cy="963686"/>
          </a:xfrm>
          <a:prstGeom prst="rect">
            <a:avLst/>
          </a:prstGeom>
          <a:gradFill>
            <a:gsLst>
              <a:gs pos="0">
                <a:srgbClr val="E65025"/>
              </a:gs>
              <a:gs pos="100000">
                <a:srgbClr val="C5252C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Rectangle: Diagonal Corners Rounded 33">
            <a:extLst>
              <a:ext uri="{FF2B5EF4-FFF2-40B4-BE49-F238E27FC236}">
                <a16:creationId xmlns:a16="http://schemas.microsoft.com/office/drawing/2014/main" id="{07F9DE12-11E0-F6CC-8868-F2F623DD195B}"/>
              </a:ext>
            </a:extLst>
          </p:cNvPr>
          <p:cNvSpPr/>
          <p:nvPr/>
        </p:nvSpPr>
        <p:spPr>
          <a:xfrm>
            <a:off x="-2" y="5894314"/>
            <a:ext cx="6096002" cy="963686"/>
          </a:xfrm>
          <a:prstGeom prst="round2DiagRect">
            <a:avLst>
              <a:gd name="adj1" fmla="val 115929"/>
              <a:gd name="adj2" fmla="val 0"/>
            </a:avLst>
          </a:prstGeom>
          <a:gradFill>
            <a:gsLst>
              <a:gs pos="0">
                <a:srgbClr val="E65025"/>
              </a:gs>
              <a:gs pos="100000">
                <a:srgbClr val="C5252C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D9F2AB-3EB1-F1EC-24F5-458DAB9BA5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k-S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225263-B2A8-4F84-81B5-8692D01F3E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6E7B6B74-246C-4F19-B4DC-B209CE14AA2E}" type="slidenum">
              <a:rPr lang="sk-SK" smtClean="0"/>
              <a:t>‹#›</a:t>
            </a:fld>
            <a:endParaRPr lang="sk-SK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E6A0BFC-E030-9937-C396-F9D1F1ECB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126" y="369791"/>
            <a:ext cx="1482336" cy="241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9EF20A-8DAE-FDE3-8E8F-6DAE623AAD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4" y="1127125"/>
            <a:ext cx="7648576" cy="766763"/>
          </a:xfrm>
        </p:spPr>
        <p:txBody>
          <a:bodyPr anchor="t"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</a:t>
            </a:r>
            <a:endParaRPr lang="en-US" dirty="0"/>
          </a:p>
        </p:txBody>
      </p:sp>
      <p:sp>
        <p:nvSpPr>
          <p:cNvPr id="29" name="Text Placeholder 42">
            <a:extLst>
              <a:ext uri="{FF2B5EF4-FFF2-40B4-BE49-F238E27FC236}">
                <a16:creationId xmlns:a16="http://schemas.microsoft.com/office/drawing/2014/main" id="{209BC1DA-B05F-9789-0FDA-C0E6B71577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35415" y="1138238"/>
            <a:ext cx="2796223" cy="73977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65025"/>
              </a:gs>
              <a:gs pos="100000">
                <a:srgbClr val="C5252C"/>
              </a:gs>
            </a:gsLst>
            <a:lin ang="2700000" scaled="0"/>
          </a:gradFill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0" name="Text Placeholder 39">
            <a:extLst>
              <a:ext uri="{FF2B5EF4-FFF2-40B4-BE49-F238E27FC236}">
                <a16:creationId xmlns:a16="http://schemas.microsoft.com/office/drawing/2014/main" id="{B41B6BAC-8B90-40B2-D848-CC63071A55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03564" y="1138239"/>
            <a:ext cx="2512374" cy="739774"/>
          </a:xfrm>
          <a:prstGeom prst="round2DiagRect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E65025"/>
              </a:gs>
              <a:gs pos="100000">
                <a:srgbClr val="C5252C"/>
              </a:gs>
            </a:gsLst>
            <a:lin ang="2700000" scaled="0"/>
          </a:gradFill>
        </p:spPr>
        <p:txBody>
          <a:bodyPr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1" name="Text Placeholder 46">
            <a:extLst>
              <a:ext uri="{FF2B5EF4-FFF2-40B4-BE49-F238E27FC236}">
                <a16:creationId xmlns:a16="http://schemas.microsoft.com/office/drawing/2014/main" id="{664CC5B7-EC72-E843-A127-2F5E5A27E5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23096" y="1201812"/>
            <a:ext cx="543970" cy="614525"/>
          </a:xfrm>
          <a:blipFill>
            <a:blip r:embed="rId4"/>
            <a:srcRect/>
            <a:stretch>
              <a:fillRect l="-402" r="-402"/>
            </a:stretch>
          </a:blipFill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2" name="Picture Placeholder 48">
            <a:extLst>
              <a:ext uri="{FF2B5EF4-FFF2-40B4-BE49-F238E27FC236}">
                <a16:creationId xmlns:a16="http://schemas.microsoft.com/office/drawing/2014/main" id="{DD3A224E-0645-D455-16D3-AF24B527CB7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237162" y="1378427"/>
            <a:ext cx="278282" cy="278280"/>
          </a:xfrm>
        </p:spPr>
        <p:txBody>
          <a:bodyPr anchor="ctr"/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r>
              <a:rPr lang="pt-BR"/>
              <a:t>Icon</a:t>
            </a:r>
            <a:endParaRPr lang="en-US" dirty="0"/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5AB53EE0-C65E-6C66-FB2A-B204FB49103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65126" y="2398559"/>
            <a:ext cx="5583475" cy="1760113"/>
          </a:xfrm>
          <a:prstGeom prst="roundRect">
            <a:avLst>
              <a:gd name="adj" fmla="val 10266"/>
            </a:avLst>
          </a:prstGeom>
        </p:spPr>
        <p:txBody>
          <a:bodyPr anchor="ctr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13" name="Text Placeholder 26">
            <a:extLst>
              <a:ext uri="{FF2B5EF4-FFF2-40B4-BE49-F238E27FC236}">
                <a16:creationId xmlns:a16="http://schemas.microsoft.com/office/drawing/2014/main" id="{C48116EC-E433-2728-9A8F-02DF7DB8A95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9269" y="3793103"/>
            <a:ext cx="4775188" cy="365569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bg1"/>
              </a:gs>
              <a:gs pos="100000">
                <a:schemeClr val="bg2"/>
              </a:gs>
            </a:gsLst>
            <a:lin ang="2700000" scaled="0"/>
          </a:gradFill>
        </p:spPr>
        <p:txBody>
          <a:bodyPr anchor="ctr"/>
          <a:lstStyle>
            <a:lvl1pPr algn="ctr"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</a:t>
            </a:r>
            <a:endParaRPr lang="en-US" dirty="0"/>
          </a:p>
        </p:txBody>
      </p:sp>
      <p:sp>
        <p:nvSpPr>
          <p:cNvPr id="14" name="Picture Placeholder 16">
            <a:extLst>
              <a:ext uri="{FF2B5EF4-FFF2-40B4-BE49-F238E27FC236}">
                <a16:creationId xmlns:a16="http://schemas.microsoft.com/office/drawing/2014/main" id="{2EB83405-185F-6B26-05F5-79394E3DC70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238560" y="2398559"/>
            <a:ext cx="5583475" cy="1760113"/>
          </a:xfrm>
          <a:prstGeom prst="roundRect">
            <a:avLst>
              <a:gd name="adj" fmla="val 10266"/>
            </a:avLst>
          </a:prstGeom>
        </p:spPr>
        <p:txBody>
          <a:bodyPr anchor="ctr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15" name="Text Placeholder 26">
            <a:extLst>
              <a:ext uri="{FF2B5EF4-FFF2-40B4-BE49-F238E27FC236}">
                <a16:creationId xmlns:a16="http://schemas.microsoft.com/office/drawing/2014/main" id="{282E3F8A-7E96-B0CB-A8F3-4FC295A39D2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642703" y="3793103"/>
            <a:ext cx="4775188" cy="365569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bg1"/>
              </a:gs>
              <a:gs pos="100000">
                <a:schemeClr val="bg2"/>
              </a:gs>
            </a:gsLst>
            <a:lin ang="2700000" scaled="0"/>
          </a:gradFill>
        </p:spPr>
        <p:txBody>
          <a:bodyPr anchor="ctr"/>
          <a:lstStyle>
            <a:lvl1pPr algn="ctr"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</a:t>
            </a:r>
            <a:endParaRPr lang="en-US" dirty="0"/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C65E11BD-00DF-5D2C-20F9-D0225F595FB1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65126" y="4371619"/>
            <a:ext cx="5583475" cy="1760113"/>
          </a:xfrm>
          <a:prstGeom prst="roundRect">
            <a:avLst>
              <a:gd name="adj" fmla="val 10266"/>
            </a:avLst>
          </a:prstGeom>
        </p:spPr>
        <p:txBody>
          <a:bodyPr anchor="ctr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17" name="Text Placeholder 26">
            <a:extLst>
              <a:ext uri="{FF2B5EF4-FFF2-40B4-BE49-F238E27FC236}">
                <a16:creationId xmlns:a16="http://schemas.microsoft.com/office/drawing/2014/main" id="{29D8630C-8D46-F63F-92BA-434533717DB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9269" y="5766163"/>
            <a:ext cx="4775188" cy="365569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bg1"/>
              </a:gs>
              <a:gs pos="100000">
                <a:schemeClr val="bg2"/>
              </a:gs>
            </a:gsLst>
            <a:lin ang="2700000" scaled="0"/>
          </a:gradFill>
        </p:spPr>
        <p:txBody>
          <a:bodyPr anchor="ctr"/>
          <a:lstStyle>
            <a:lvl1pPr algn="ctr"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</a:t>
            </a:r>
            <a:endParaRPr lang="en-US" dirty="0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373AAAC1-C6B5-A008-240E-4088558DCC6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238560" y="4371619"/>
            <a:ext cx="5583475" cy="1760113"/>
          </a:xfrm>
          <a:prstGeom prst="roundRect">
            <a:avLst>
              <a:gd name="adj" fmla="val 10266"/>
            </a:avLst>
          </a:prstGeom>
        </p:spPr>
        <p:txBody>
          <a:bodyPr anchor="ctr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19" name="Text Placeholder 26">
            <a:extLst>
              <a:ext uri="{FF2B5EF4-FFF2-40B4-BE49-F238E27FC236}">
                <a16:creationId xmlns:a16="http://schemas.microsoft.com/office/drawing/2014/main" id="{FAA19216-AEF3-BE89-0BF6-500598FB4A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642703" y="5766163"/>
            <a:ext cx="4775188" cy="365569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bg1"/>
              </a:gs>
              <a:gs pos="100000">
                <a:schemeClr val="bg2"/>
              </a:gs>
            </a:gsLst>
            <a:lin ang="2700000" scaled="0"/>
          </a:gradFill>
        </p:spPr>
        <p:txBody>
          <a:bodyPr anchor="ctr"/>
          <a:lstStyle>
            <a:lvl1pPr algn="ctr"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6729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cus on 2 picture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1DEAB817-8588-9D9B-B8CD-31E42E32DA53}"/>
              </a:ext>
            </a:extLst>
          </p:cNvPr>
          <p:cNvSpPr/>
          <p:nvPr/>
        </p:nvSpPr>
        <p:spPr>
          <a:xfrm>
            <a:off x="-2" y="5894314"/>
            <a:ext cx="12192002" cy="963686"/>
          </a:xfrm>
          <a:prstGeom prst="rect">
            <a:avLst/>
          </a:prstGeom>
          <a:gradFill>
            <a:gsLst>
              <a:gs pos="0">
                <a:srgbClr val="B7D231"/>
              </a:gs>
              <a:gs pos="96000">
                <a:srgbClr val="5DA037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Rectangle: Diagonal Corners Rounded 33">
            <a:extLst>
              <a:ext uri="{FF2B5EF4-FFF2-40B4-BE49-F238E27FC236}">
                <a16:creationId xmlns:a16="http://schemas.microsoft.com/office/drawing/2014/main" id="{07F9DE12-11E0-F6CC-8868-F2F623DD195B}"/>
              </a:ext>
            </a:extLst>
          </p:cNvPr>
          <p:cNvSpPr/>
          <p:nvPr/>
        </p:nvSpPr>
        <p:spPr>
          <a:xfrm>
            <a:off x="-2" y="5894314"/>
            <a:ext cx="6096002" cy="963686"/>
          </a:xfrm>
          <a:prstGeom prst="round2DiagRect">
            <a:avLst>
              <a:gd name="adj1" fmla="val 115929"/>
              <a:gd name="adj2" fmla="val 0"/>
            </a:avLst>
          </a:prstGeom>
          <a:gradFill>
            <a:gsLst>
              <a:gs pos="0">
                <a:srgbClr val="B7D231"/>
              </a:gs>
              <a:gs pos="96000">
                <a:srgbClr val="5DA037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D9F2AB-3EB1-F1EC-24F5-458DAB9BA5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k-S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225263-B2A8-4F84-81B5-8692D01F3E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6E7B6B74-246C-4F19-B4DC-B209CE14AA2E}" type="slidenum">
              <a:rPr lang="sk-SK" smtClean="0"/>
              <a:t>‹#›</a:t>
            </a:fld>
            <a:endParaRPr lang="sk-SK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E6A0BFC-E030-9937-C396-F9D1F1ECB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126" y="369791"/>
            <a:ext cx="1482336" cy="241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9EF20A-8DAE-FDE3-8E8F-6DAE623AAD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4" y="1127125"/>
            <a:ext cx="7648576" cy="766763"/>
          </a:xfrm>
        </p:spPr>
        <p:txBody>
          <a:bodyPr anchor="t"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</a:t>
            </a:r>
            <a:endParaRPr lang="en-US" dirty="0"/>
          </a:p>
        </p:txBody>
      </p:sp>
      <p:sp>
        <p:nvSpPr>
          <p:cNvPr id="25" name="Picture Placeholder 16">
            <a:extLst>
              <a:ext uri="{FF2B5EF4-FFF2-40B4-BE49-F238E27FC236}">
                <a16:creationId xmlns:a16="http://schemas.microsoft.com/office/drawing/2014/main" id="{0AAA1380-DBAA-C8CF-114E-ABE643D440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56938" y="2397166"/>
            <a:ext cx="5583475" cy="3733174"/>
          </a:xfrm>
          <a:prstGeom prst="roundRect">
            <a:avLst>
              <a:gd name="adj" fmla="val 10266"/>
            </a:avLst>
          </a:prstGeom>
        </p:spPr>
        <p:txBody>
          <a:bodyPr anchor="ctr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2DCEBCB6-F069-507E-7E1E-5677FD87615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65126" y="2398558"/>
            <a:ext cx="5583475" cy="3733174"/>
          </a:xfrm>
          <a:prstGeom prst="roundRect">
            <a:avLst>
              <a:gd name="adj" fmla="val 10266"/>
            </a:avLst>
          </a:prstGeom>
        </p:spPr>
        <p:txBody>
          <a:bodyPr anchor="ctr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609047D-53AB-2C1A-1E21-2C7FB3FDC17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87396" y="5766162"/>
            <a:ext cx="4298980" cy="365569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bg1"/>
              </a:gs>
              <a:gs pos="100000">
                <a:schemeClr val="bg2"/>
              </a:gs>
            </a:gsLst>
            <a:lin ang="2700000" scaled="0"/>
          </a:gradFill>
        </p:spPr>
        <p:txBody>
          <a:bodyPr anchor="ctr"/>
          <a:lstStyle>
            <a:lvl1pPr algn="ctr"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</a:t>
            </a:r>
            <a:endParaRPr lang="en-US" dirty="0"/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E0F117C9-5284-D4C7-0336-B48941F52E6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99186" y="5766162"/>
            <a:ext cx="4298980" cy="365569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bg1"/>
              </a:gs>
              <a:gs pos="100000">
                <a:schemeClr val="bg2"/>
              </a:gs>
            </a:gsLst>
            <a:lin ang="2700000" scaled="0"/>
          </a:gradFill>
        </p:spPr>
        <p:txBody>
          <a:bodyPr anchor="ctr"/>
          <a:lstStyle>
            <a:lvl1pPr algn="ctr"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</a:t>
            </a:r>
            <a:endParaRPr lang="en-US" dirty="0"/>
          </a:p>
        </p:txBody>
      </p:sp>
      <p:sp>
        <p:nvSpPr>
          <p:cNvPr id="29" name="Text Placeholder 42">
            <a:extLst>
              <a:ext uri="{FF2B5EF4-FFF2-40B4-BE49-F238E27FC236}">
                <a16:creationId xmlns:a16="http://schemas.microsoft.com/office/drawing/2014/main" id="{209BC1DA-B05F-9789-0FDA-C0E6B71577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35415" y="1138238"/>
            <a:ext cx="2796223" cy="73977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B7D231"/>
              </a:gs>
              <a:gs pos="96000">
                <a:srgbClr val="5DA037"/>
              </a:gs>
            </a:gsLst>
            <a:lin ang="8100000" scaled="0"/>
          </a:gradFill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0" name="Text Placeholder 39">
            <a:extLst>
              <a:ext uri="{FF2B5EF4-FFF2-40B4-BE49-F238E27FC236}">
                <a16:creationId xmlns:a16="http://schemas.microsoft.com/office/drawing/2014/main" id="{B41B6BAC-8B90-40B2-D848-CC63071A55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03564" y="1138239"/>
            <a:ext cx="2512374" cy="739774"/>
          </a:xfrm>
          <a:prstGeom prst="round2DiagRect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B7D231"/>
              </a:gs>
              <a:gs pos="96000">
                <a:srgbClr val="5DA037"/>
              </a:gs>
            </a:gsLst>
            <a:lin ang="8100000" scaled="0"/>
          </a:gradFill>
        </p:spPr>
        <p:txBody>
          <a:bodyPr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1" name="Text Placeholder 46">
            <a:extLst>
              <a:ext uri="{FF2B5EF4-FFF2-40B4-BE49-F238E27FC236}">
                <a16:creationId xmlns:a16="http://schemas.microsoft.com/office/drawing/2014/main" id="{664CC5B7-EC72-E843-A127-2F5E5A27E5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23096" y="1201812"/>
            <a:ext cx="543970" cy="614525"/>
          </a:xfrm>
          <a:blipFill>
            <a:blip r:embed="rId4"/>
            <a:srcRect/>
            <a:stretch>
              <a:fillRect l="-402" r="-402"/>
            </a:stretch>
          </a:blipFill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2" name="Picture Placeholder 48">
            <a:extLst>
              <a:ext uri="{FF2B5EF4-FFF2-40B4-BE49-F238E27FC236}">
                <a16:creationId xmlns:a16="http://schemas.microsoft.com/office/drawing/2014/main" id="{DD3A224E-0645-D455-16D3-AF24B527CB7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237162" y="1378427"/>
            <a:ext cx="278282" cy="278280"/>
          </a:xfrm>
        </p:spPr>
        <p:txBody>
          <a:bodyPr anchor="ctr"/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r>
              <a:rPr lang="pt-BR"/>
              <a:t>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5404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cus on 3 picture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1DEAB817-8588-9D9B-B8CD-31E42E32DA53}"/>
              </a:ext>
            </a:extLst>
          </p:cNvPr>
          <p:cNvSpPr/>
          <p:nvPr/>
        </p:nvSpPr>
        <p:spPr>
          <a:xfrm>
            <a:off x="-2" y="5894314"/>
            <a:ext cx="12192002" cy="963686"/>
          </a:xfrm>
          <a:prstGeom prst="rect">
            <a:avLst/>
          </a:prstGeom>
          <a:gradFill>
            <a:gsLst>
              <a:gs pos="0">
                <a:srgbClr val="B7D231"/>
              </a:gs>
              <a:gs pos="96000">
                <a:srgbClr val="5DA037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Rectangle: Diagonal Corners Rounded 33">
            <a:extLst>
              <a:ext uri="{FF2B5EF4-FFF2-40B4-BE49-F238E27FC236}">
                <a16:creationId xmlns:a16="http://schemas.microsoft.com/office/drawing/2014/main" id="{07F9DE12-11E0-F6CC-8868-F2F623DD195B}"/>
              </a:ext>
            </a:extLst>
          </p:cNvPr>
          <p:cNvSpPr/>
          <p:nvPr/>
        </p:nvSpPr>
        <p:spPr>
          <a:xfrm>
            <a:off x="-2" y="5894314"/>
            <a:ext cx="6096002" cy="963686"/>
          </a:xfrm>
          <a:prstGeom prst="round2DiagRect">
            <a:avLst>
              <a:gd name="adj1" fmla="val 115929"/>
              <a:gd name="adj2" fmla="val 0"/>
            </a:avLst>
          </a:prstGeom>
          <a:gradFill>
            <a:gsLst>
              <a:gs pos="0">
                <a:srgbClr val="B7D231"/>
              </a:gs>
              <a:gs pos="96000">
                <a:srgbClr val="5DA037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D9F2AB-3EB1-F1EC-24F5-458DAB9BA5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k-S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225263-B2A8-4F84-81B5-8692D01F3E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6E7B6B74-246C-4F19-B4DC-B209CE14AA2E}" type="slidenum">
              <a:rPr lang="sk-SK" smtClean="0"/>
              <a:t>‹#›</a:t>
            </a:fld>
            <a:endParaRPr lang="sk-SK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E6A0BFC-E030-9937-C396-F9D1F1ECB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126" y="369791"/>
            <a:ext cx="1482336" cy="241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9EF20A-8DAE-FDE3-8E8F-6DAE623AAD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4" y="1127125"/>
            <a:ext cx="7648576" cy="766763"/>
          </a:xfrm>
        </p:spPr>
        <p:txBody>
          <a:bodyPr anchor="t"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</a:t>
            </a:r>
            <a:endParaRPr lang="en-US" dirty="0"/>
          </a:p>
        </p:txBody>
      </p:sp>
      <p:sp>
        <p:nvSpPr>
          <p:cNvPr id="29" name="Text Placeholder 42">
            <a:extLst>
              <a:ext uri="{FF2B5EF4-FFF2-40B4-BE49-F238E27FC236}">
                <a16:creationId xmlns:a16="http://schemas.microsoft.com/office/drawing/2014/main" id="{209BC1DA-B05F-9789-0FDA-C0E6B71577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35415" y="1138238"/>
            <a:ext cx="2796223" cy="73977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B7D231"/>
              </a:gs>
              <a:gs pos="96000">
                <a:srgbClr val="5DA037"/>
              </a:gs>
            </a:gsLst>
            <a:lin ang="8100000" scaled="0"/>
          </a:gradFill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0" name="Text Placeholder 39">
            <a:extLst>
              <a:ext uri="{FF2B5EF4-FFF2-40B4-BE49-F238E27FC236}">
                <a16:creationId xmlns:a16="http://schemas.microsoft.com/office/drawing/2014/main" id="{B41B6BAC-8B90-40B2-D848-CC63071A55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03564" y="1138239"/>
            <a:ext cx="2512374" cy="739774"/>
          </a:xfrm>
          <a:prstGeom prst="round2DiagRect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B7D231"/>
              </a:gs>
              <a:gs pos="96000">
                <a:srgbClr val="5DA037"/>
              </a:gs>
            </a:gsLst>
            <a:lin ang="8100000" scaled="0"/>
          </a:gradFill>
        </p:spPr>
        <p:txBody>
          <a:bodyPr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1" name="Text Placeholder 46">
            <a:extLst>
              <a:ext uri="{FF2B5EF4-FFF2-40B4-BE49-F238E27FC236}">
                <a16:creationId xmlns:a16="http://schemas.microsoft.com/office/drawing/2014/main" id="{664CC5B7-EC72-E843-A127-2F5E5A27E5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23096" y="1201812"/>
            <a:ext cx="543970" cy="614525"/>
          </a:xfrm>
          <a:blipFill>
            <a:blip r:embed="rId4"/>
            <a:srcRect/>
            <a:stretch>
              <a:fillRect l="-402" r="-402"/>
            </a:stretch>
          </a:blipFill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2" name="Picture Placeholder 48">
            <a:extLst>
              <a:ext uri="{FF2B5EF4-FFF2-40B4-BE49-F238E27FC236}">
                <a16:creationId xmlns:a16="http://schemas.microsoft.com/office/drawing/2014/main" id="{DD3A224E-0645-D455-16D3-AF24B527CB7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237162" y="1378427"/>
            <a:ext cx="278282" cy="278280"/>
          </a:xfrm>
        </p:spPr>
        <p:txBody>
          <a:bodyPr anchor="ctr"/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r>
              <a:rPr lang="pt-BR"/>
              <a:t>Icon</a:t>
            </a:r>
            <a:endParaRPr lang="en-US" dirty="0"/>
          </a:p>
        </p:txBody>
      </p:sp>
      <p:sp>
        <p:nvSpPr>
          <p:cNvPr id="5" name="Picture Placeholder 16">
            <a:extLst>
              <a:ext uri="{FF2B5EF4-FFF2-40B4-BE49-F238E27FC236}">
                <a16:creationId xmlns:a16="http://schemas.microsoft.com/office/drawing/2014/main" id="{76395C8C-2C07-8F99-066E-0B3FC2E23F2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65126" y="2398558"/>
            <a:ext cx="3684823" cy="3733174"/>
          </a:xfrm>
          <a:prstGeom prst="roundRect">
            <a:avLst>
              <a:gd name="adj" fmla="val 10266"/>
            </a:avLst>
          </a:prstGeom>
        </p:spPr>
        <p:txBody>
          <a:bodyPr anchor="ctr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6" name="Text Placeholder 26">
            <a:extLst>
              <a:ext uri="{FF2B5EF4-FFF2-40B4-BE49-F238E27FC236}">
                <a16:creationId xmlns:a16="http://schemas.microsoft.com/office/drawing/2014/main" id="{354E8A4B-63E9-DFD8-3B61-A6358AA402B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89911" y="5766162"/>
            <a:ext cx="2435254" cy="365569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bg1"/>
              </a:gs>
              <a:gs pos="100000">
                <a:schemeClr val="bg2"/>
              </a:gs>
            </a:gsLst>
            <a:lin ang="2700000" scaled="0"/>
          </a:gradFill>
        </p:spPr>
        <p:txBody>
          <a:bodyPr anchor="ctr"/>
          <a:lstStyle>
            <a:lvl1pPr algn="ctr"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</a:t>
            </a:r>
            <a:endParaRPr lang="en-US" dirty="0"/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96B261A1-A749-48E0-C4F3-6B418DB9AD8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141444" y="2398558"/>
            <a:ext cx="3684823" cy="3733174"/>
          </a:xfrm>
          <a:prstGeom prst="roundRect">
            <a:avLst>
              <a:gd name="adj" fmla="val 10266"/>
            </a:avLst>
          </a:prstGeom>
        </p:spPr>
        <p:txBody>
          <a:bodyPr anchor="ctr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507B6894-A2FA-A9FB-F99B-252A23F1DF5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66229" y="5766162"/>
            <a:ext cx="2435254" cy="365569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bg1"/>
              </a:gs>
              <a:gs pos="100000">
                <a:schemeClr val="bg2"/>
              </a:gs>
            </a:gsLst>
            <a:lin ang="2700000" scaled="0"/>
          </a:gradFill>
        </p:spPr>
        <p:txBody>
          <a:bodyPr anchor="ctr"/>
          <a:lstStyle>
            <a:lvl1pPr algn="ctr"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</a:t>
            </a:r>
            <a:endParaRPr lang="en-US" dirty="0"/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11012F25-B4A6-D9A5-7983-DADA864ADF2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253588" y="2398558"/>
            <a:ext cx="3684823" cy="3733174"/>
          </a:xfrm>
          <a:prstGeom prst="roundRect">
            <a:avLst>
              <a:gd name="adj" fmla="val 10266"/>
            </a:avLst>
          </a:prstGeom>
        </p:spPr>
        <p:txBody>
          <a:bodyPr anchor="ctr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11" name="Text Placeholder 26">
            <a:extLst>
              <a:ext uri="{FF2B5EF4-FFF2-40B4-BE49-F238E27FC236}">
                <a16:creationId xmlns:a16="http://schemas.microsoft.com/office/drawing/2014/main" id="{C9B666D1-BA27-3DB9-A8A4-0F5459A433F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878373" y="5766162"/>
            <a:ext cx="2435254" cy="365569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bg1"/>
              </a:gs>
              <a:gs pos="100000">
                <a:schemeClr val="bg2"/>
              </a:gs>
            </a:gsLst>
            <a:lin ang="2700000" scaled="0"/>
          </a:gradFill>
        </p:spPr>
        <p:txBody>
          <a:bodyPr anchor="ctr"/>
          <a:lstStyle>
            <a:lvl1pPr algn="ctr"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0141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cus on 4 picture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1DEAB817-8588-9D9B-B8CD-31E42E32DA53}"/>
              </a:ext>
            </a:extLst>
          </p:cNvPr>
          <p:cNvSpPr/>
          <p:nvPr/>
        </p:nvSpPr>
        <p:spPr>
          <a:xfrm>
            <a:off x="-2" y="5894314"/>
            <a:ext cx="12192002" cy="963686"/>
          </a:xfrm>
          <a:prstGeom prst="rect">
            <a:avLst/>
          </a:prstGeom>
          <a:gradFill>
            <a:gsLst>
              <a:gs pos="0">
                <a:srgbClr val="B7D231"/>
              </a:gs>
              <a:gs pos="96000">
                <a:srgbClr val="5DA037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Rectangle: Diagonal Corners Rounded 33">
            <a:extLst>
              <a:ext uri="{FF2B5EF4-FFF2-40B4-BE49-F238E27FC236}">
                <a16:creationId xmlns:a16="http://schemas.microsoft.com/office/drawing/2014/main" id="{07F9DE12-11E0-F6CC-8868-F2F623DD195B}"/>
              </a:ext>
            </a:extLst>
          </p:cNvPr>
          <p:cNvSpPr/>
          <p:nvPr/>
        </p:nvSpPr>
        <p:spPr>
          <a:xfrm>
            <a:off x="-2" y="5894314"/>
            <a:ext cx="6096002" cy="963686"/>
          </a:xfrm>
          <a:prstGeom prst="round2DiagRect">
            <a:avLst>
              <a:gd name="adj1" fmla="val 115929"/>
              <a:gd name="adj2" fmla="val 0"/>
            </a:avLst>
          </a:prstGeom>
          <a:gradFill>
            <a:gsLst>
              <a:gs pos="0">
                <a:srgbClr val="B7D231"/>
              </a:gs>
              <a:gs pos="96000">
                <a:srgbClr val="5DA037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D9F2AB-3EB1-F1EC-24F5-458DAB9BA5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k-S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225263-B2A8-4F84-81B5-8692D01F3E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6E7B6B74-246C-4F19-B4DC-B209CE14AA2E}" type="slidenum">
              <a:rPr lang="sk-SK" smtClean="0"/>
              <a:t>‹#›</a:t>
            </a:fld>
            <a:endParaRPr lang="sk-SK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E6A0BFC-E030-9937-C396-F9D1F1ECB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126" y="369791"/>
            <a:ext cx="1482336" cy="241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9EF20A-8DAE-FDE3-8E8F-6DAE623AAD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4" y="1127125"/>
            <a:ext cx="7648576" cy="766763"/>
          </a:xfrm>
        </p:spPr>
        <p:txBody>
          <a:bodyPr anchor="t"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</a:t>
            </a:r>
            <a:endParaRPr lang="en-US" dirty="0"/>
          </a:p>
        </p:txBody>
      </p:sp>
      <p:sp>
        <p:nvSpPr>
          <p:cNvPr id="29" name="Text Placeholder 42">
            <a:extLst>
              <a:ext uri="{FF2B5EF4-FFF2-40B4-BE49-F238E27FC236}">
                <a16:creationId xmlns:a16="http://schemas.microsoft.com/office/drawing/2014/main" id="{209BC1DA-B05F-9789-0FDA-C0E6B71577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35415" y="1138238"/>
            <a:ext cx="2796223" cy="73977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B7D231"/>
              </a:gs>
              <a:gs pos="96000">
                <a:srgbClr val="5DA037"/>
              </a:gs>
            </a:gsLst>
            <a:lin ang="8100000" scaled="0"/>
          </a:gradFill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0" name="Text Placeholder 39">
            <a:extLst>
              <a:ext uri="{FF2B5EF4-FFF2-40B4-BE49-F238E27FC236}">
                <a16:creationId xmlns:a16="http://schemas.microsoft.com/office/drawing/2014/main" id="{B41B6BAC-8B90-40B2-D848-CC63071A55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03564" y="1138239"/>
            <a:ext cx="2512374" cy="739774"/>
          </a:xfrm>
          <a:prstGeom prst="round2DiagRect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B7D231"/>
              </a:gs>
              <a:gs pos="96000">
                <a:srgbClr val="5DA037"/>
              </a:gs>
            </a:gsLst>
            <a:lin ang="8100000" scaled="0"/>
          </a:gradFill>
        </p:spPr>
        <p:txBody>
          <a:bodyPr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1" name="Text Placeholder 46">
            <a:extLst>
              <a:ext uri="{FF2B5EF4-FFF2-40B4-BE49-F238E27FC236}">
                <a16:creationId xmlns:a16="http://schemas.microsoft.com/office/drawing/2014/main" id="{664CC5B7-EC72-E843-A127-2F5E5A27E5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23096" y="1201812"/>
            <a:ext cx="543970" cy="614525"/>
          </a:xfrm>
          <a:blipFill>
            <a:blip r:embed="rId4"/>
            <a:srcRect/>
            <a:stretch>
              <a:fillRect l="-402" r="-402"/>
            </a:stretch>
          </a:blipFill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2" name="Picture Placeholder 48">
            <a:extLst>
              <a:ext uri="{FF2B5EF4-FFF2-40B4-BE49-F238E27FC236}">
                <a16:creationId xmlns:a16="http://schemas.microsoft.com/office/drawing/2014/main" id="{DD3A224E-0645-D455-16D3-AF24B527CB7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237162" y="1378427"/>
            <a:ext cx="278282" cy="278280"/>
          </a:xfrm>
        </p:spPr>
        <p:txBody>
          <a:bodyPr anchor="ctr"/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r>
              <a:rPr lang="pt-BR"/>
              <a:t>Icon</a:t>
            </a:r>
            <a:endParaRPr lang="en-US" dirty="0"/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62F2D1BA-749A-1FC1-BE63-DCB5C7A27F4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65126" y="2398559"/>
            <a:ext cx="5583475" cy="1760113"/>
          </a:xfrm>
          <a:prstGeom prst="roundRect">
            <a:avLst>
              <a:gd name="adj" fmla="val 10266"/>
            </a:avLst>
          </a:prstGeom>
        </p:spPr>
        <p:txBody>
          <a:bodyPr anchor="ctr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13" name="Text Placeholder 26">
            <a:extLst>
              <a:ext uri="{FF2B5EF4-FFF2-40B4-BE49-F238E27FC236}">
                <a16:creationId xmlns:a16="http://schemas.microsoft.com/office/drawing/2014/main" id="{2DCD5347-44DC-86FB-7188-2F8FA66B738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9269" y="3793103"/>
            <a:ext cx="4775188" cy="365569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bg1"/>
              </a:gs>
              <a:gs pos="100000">
                <a:schemeClr val="bg2"/>
              </a:gs>
            </a:gsLst>
            <a:lin ang="2700000" scaled="0"/>
          </a:gradFill>
        </p:spPr>
        <p:txBody>
          <a:bodyPr anchor="ctr"/>
          <a:lstStyle>
            <a:lvl1pPr algn="ctr"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</a:t>
            </a:r>
            <a:endParaRPr lang="en-US" dirty="0"/>
          </a:p>
        </p:txBody>
      </p:sp>
      <p:sp>
        <p:nvSpPr>
          <p:cNvPr id="14" name="Picture Placeholder 16">
            <a:extLst>
              <a:ext uri="{FF2B5EF4-FFF2-40B4-BE49-F238E27FC236}">
                <a16:creationId xmlns:a16="http://schemas.microsoft.com/office/drawing/2014/main" id="{888D3898-0B04-DECF-B93B-EE2FEE646DF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238560" y="2398559"/>
            <a:ext cx="5583475" cy="1760113"/>
          </a:xfrm>
          <a:prstGeom prst="roundRect">
            <a:avLst>
              <a:gd name="adj" fmla="val 10266"/>
            </a:avLst>
          </a:prstGeom>
        </p:spPr>
        <p:txBody>
          <a:bodyPr anchor="ctr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15" name="Text Placeholder 26">
            <a:extLst>
              <a:ext uri="{FF2B5EF4-FFF2-40B4-BE49-F238E27FC236}">
                <a16:creationId xmlns:a16="http://schemas.microsoft.com/office/drawing/2014/main" id="{B8C6C0DB-9CF8-7AF7-5367-600E3805F8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642703" y="3793103"/>
            <a:ext cx="4775188" cy="365569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bg1"/>
              </a:gs>
              <a:gs pos="100000">
                <a:schemeClr val="bg2"/>
              </a:gs>
            </a:gsLst>
            <a:lin ang="2700000" scaled="0"/>
          </a:gradFill>
        </p:spPr>
        <p:txBody>
          <a:bodyPr anchor="ctr"/>
          <a:lstStyle>
            <a:lvl1pPr algn="ctr"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</a:t>
            </a:r>
            <a:endParaRPr lang="en-US" dirty="0"/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D7BB5227-C8CD-A493-EC6B-9949E4F6CCA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65126" y="4371619"/>
            <a:ext cx="5583475" cy="1760113"/>
          </a:xfrm>
          <a:prstGeom prst="roundRect">
            <a:avLst>
              <a:gd name="adj" fmla="val 10266"/>
            </a:avLst>
          </a:prstGeom>
        </p:spPr>
        <p:txBody>
          <a:bodyPr anchor="ctr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17" name="Text Placeholder 26">
            <a:extLst>
              <a:ext uri="{FF2B5EF4-FFF2-40B4-BE49-F238E27FC236}">
                <a16:creationId xmlns:a16="http://schemas.microsoft.com/office/drawing/2014/main" id="{9062810E-F9E1-EF09-AD7A-292B4AF7079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9269" y="5766163"/>
            <a:ext cx="4775188" cy="365569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bg1"/>
              </a:gs>
              <a:gs pos="100000">
                <a:schemeClr val="bg2"/>
              </a:gs>
            </a:gsLst>
            <a:lin ang="2700000" scaled="0"/>
          </a:gradFill>
        </p:spPr>
        <p:txBody>
          <a:bodyPr anchor="ctr"/>
          <a:lstStyle>
            <a:lvl1pPr algn="ctr"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</a:t>
            </a:r>
            <a:endParaRPr lang="en-US" dirty="0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A000D2E1-4B14-2D0E-4BA3-E7169754F67D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238560" y="4371619"/>
            <a:ext cx="5583475" cy="1760113"/>
          </a:xfrm>
          <a:prstGeom prst="roundRect">
            <a:avLst>
              <a:gd name="adj" fmla="val 10266"/>
            </a:avLst>
          </a:prstGeom>
        </p:spPr>
        <p:txBody>
          <a:bodyPr anchor="ctr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19" name="Text Placeholder 26">
            <a:extLst>
              <a:ext uri="{FF2B5EF4-FFF2-40B4-BE49-F238E27FC236}">
                <a16:creationId xmlns:a16="http://schemas.microsoft.com/office/drawing/2014/main" id="{F96FFB9C-5A10-4734-E212-65AF89D87D2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642703" y="5766163"/>
            <a:ext cx="4775188" cy="365569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bg1"/>
              </a:gs>
              <a:gs pos="100000">
                <a:schemeClr val="bg2"/>
              </a:gs>
            </a:gsLst>
            <a:lin ang="2700000" scaled="0"/>
          </a:gradFill>
        </p:spPr>
        <p:txBody>
          <a:bodyPr anchor="ctr"/>
          <a:lstStyle>
            <a:lvl1pPr algn="ctr"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0844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Single Corner Rounded 4">
            <a:extLst>
              <a:ext uri="{FF2B5EF4-FFF2-40B4-BE49-F238E27FC236}">
                <a16:creationId xmlns:a16="http://schemas.microsoft.com/office/drawing/2014/main" id="{50B65F5F-C271-BE1C-9B53-AC5C08FFECC8}"/>
              </a:ext>
            </a:extLst>
          </p:cNvPr>
          <p:cNvSpPr/>
          <p:nvPr/>
        </p:nvSpPr>
        <p:spPr>
          <a:xfrm rot="16200000">
            <a:off x="3664370" y="2644090"/>
            <a:ext cx="5297799" cy="3130023"/>
          </a:xfrm>
          <a:prstGeom prst="round1Rect">
            <a:avLst>
              <a:gd name="adj" fmla="val 38254"/>
            </a:avLst>
          </a:prstGeom>
          <a:gradFill>
            <a:gsLst>
              <a:gs pos="0">
                <a:schemeClr val="bg2">
                  <a:lumMod val="90000"/>
                  <a:alpha val="60000"/>
                </a:schemeClr>
              </a:gs>
              <a:gs pos="69000">
                <a:schemeClr val="bg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</a:endParaRPr>
          </a:p>
        </p:txBody>
      </p:sp>
      <p:sp>
        <p:nvSpPr>
          <p:cNvPr id="6" name="Rectangle: Single Corner Rounded 5">
            <a:extLst>
              <a:ext uri="{FF2B5EF4-FFF2-40B4-BE49-F238E27FC236}">
                <a16:creationId xmlns:a16="http://schemas.microsoft.com/office/drawing/2014/main" id="{5EAEAAD8-F47C-C357-51E2-977C5E38AB5C}"/>
              </a:ext>
            </a:extLst>
          </p:cNvPr>
          <p:cNvSpPr/>
          <p:nvPr/>
        </p:nvSpPr>
        <p:spPr>
          <a:xfrm rot="16200000">
            <a:off x="5783436" y="449436"/>
            <a:ext cx="6858003" cy="5959129"/>
          </a:xfrm>
          <a:prstGeom prst="round1Rect">
            <a:avLst>
              <a:gd name="adj" fmla="val 27196"/>
            </a:avLst>
          </a:prstGeom>
          <a:gradFill>
            <a:gsLst>
              <a:gs pos="0">
                <a:srgbClr val="347FD5"/>
              </a:gs>
              <a:gs pos="89000">
                <a:srgbClr val="00428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8EBAA402-6FC9-EE91-2ED3-75DE82BC069C}"/>
              </a:ext>
            </a:extLst>
          </p:cNvPr>
          <p:cNvSpPr/>
          <p:nvPr/>
        </p:nvSpPr>
        <p:spPr>
          <a:xfrm>
            <a:off x="9556538" y="4323404"/>
            <a:ext cx="2635479" cy="2534597"/>
          </a:xfrm>
          <a:custGeom>
            <a:avLst/>
            <a:gdLst>
              <a:gd name="connsiteX0" fmla="*/ 0 w 2635479"/>
              <a:gd name="connsiteY0" fmla="*/ 0 h 2534597"/>
              <a:gd name="connsiteX1" fmla="*/ 579974 w 2635479"/>
              <a:gd name="connsiteY1" fmla="*/ 0 h 2534597"/>
              <a:gd name="connsiteX2" fmla="*/ 579974 w 2635479"/>
              <a:gd name="connsiteY2" fmla="*/ 1425970 h 2534597"/>
              <a:gd name="connsiteX3" fmla="*/ 1209510 w 2635479"/>
              <a:gd name="connsiteY3" fmla="*/ 2055505 h 2534597"/>
              <a:gd name="connsiteX4" fmla="*/ 2635479 w 2635479"/>
              <a:gd name="connsiteY4" fmla="*/ 2055505 h 2534597"/>
              <a:gd name="connsiteX5" fmla="*/ 2635479 w 2635479"/>
              <a:gd name="connsiteY5" fmla="*/ 2534597 h 2534597"/>
              <a:gd name="connsiteX6" fmla="*/ 726258 w 2635479"/>
              <a:gd name="connsiteY6" fmla="*/ 2534597 h 2534597"/>
              <a:gd name="connsiteX7" fmla="*/ 632650 w 2635479"/>
              <a:gd name="connsiteY7" fmla="*/ 2489408 h 2534597"/>
              <a:gd name="connsiteX8" fmla="*/ 0 w 2635479"/>
              <a:gd name="connsiteY8" fmla="*/ 1425970 h 2534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35479" h="2534597">
                <a:moveTo>
                  <a:pt x="0" y="0"/>
                </a:moveTo>
                <a:lnTo>
                  <a:pt x="579974" y="0"/>
                </a:lnTo>
                <a:lnTo>
                  <a:pt x="579974" y="1425970"/>
                </a:lnTo>
                <a:cubicBezTo>
                  <a:pt x="579974" y="1772952"/>
                  <a:pt x="862528" y="2055505"/>
                  <a:pt x="1209510" y="2055505"/>
                </a:cubicBezTo>
                <a:lnTo>
                  <a:pt x="2635479" y="2055505"/>
                </a:lnTo>
                <a:lnTo>
                  <a:pt x="2635479" y="2534597"/>
                </a:lnTo>
                <a:lnTo>
                  <a:pt x="726258" y="2534597"/>
                </a:lnTo>
                <a:lnTo>
                  <a:pt x="632650" y="2489408"/>
                </a:lnTo>
                <a:cubicBezTo>
                  <a:pt x="256164" y="2284487"/>
                  <a:pt x="0" y="1884907"/>
                  <a:pt x="0" y="1425970"/>
                </a:cubicBezTo>
                <a:close/>
              </a:path>
            </a:pathLst>
          </a:custGeom>
          <a:gradFill>
            <a:gsLst>
              <a:gs pos="0">
                <a:srgbClr val="B7D231"/>
              </a:gs>
              <a:gs pos="96000">
                <a:srgbClr val="5DA037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2800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E4624300-68C4-44D4-DA7C-8B254A2714D5}"/>
              </a:ext>
            </a:extLst>
          </p:cNvPr>
          <p:cNvSpPr/>
          <p:nvPr/>
        </p:nvSpPr>
        <p:spPr>
          <a:xfrm>
            <a:off x="7053263" y="6292988"/>
            <a:ext cx="2444361" cy="565013"/>
          </a:xfrm>
          <a:custGeom>
            <a:avLst/>
            <a:gdLst>
              <a:gd name="connsiteX0" fmla="*/ 0 w 2444361"/>
              <a:gd name="connsiteY0" fmla="*/ 0 h 565013"/>
              <a:gd name="connsiteX1" fmla="*/ 1425970 w 2444361"/>
              <a:gd name="connsiteY1" fmla="*/ 0 h 565013"/>
              <a:gd name="connsiteX2" fmla="*/ 2427234 w 2444361"/>
              <a:gd name="connsiteY2" fmla="*/ 533459 h 565013"/>
              <a:gd name="connsiteX3" fmla="*/ 2444361 w 2444361"/>
              <a:gd name="connsiteY3" fmla="*/ 565013 h 565013"/>
              <a:gd name="connsiteX4" fmla="*/ 0 w 2444361"/>
              <a:gd name="connsiteY4" fmla="*/ 565013 h 565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361" h="565013">
                <a:moveTo>
                  <a:pt x="0" y="0"/>
                </a:moveTo>
                <a:lnTo>
                  <a:pt x="1425970" y="0"/>
                </a:lnTo>
                <a:cubicBezTo>
                  <a:pt x="1842154" y="0"/>
                  <a:pt x="2209929" y="211706"/>
                  <a:pt x="2427234" y="533459"/>
                </a:cubicBezTo>
                <a:lnTo>
                  <a:pt x="2444361" y="565013"/>
                </a:lnTo>
                <a:lnTo>
                  <a:pt x="0" y="565013"/>
                </a:lnTo>
                <a:close/>
              </a:path>
            </a:pathLst>
          </a:custGeom>
          <a:gradFill>
            <a:gsLst>
              <a:gs pos="0">
                <a:srgbClr val="B7D231"/>
              </a:gs>
              <a:gs pos="96000">
                <a:srgbClr val="5DA037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2800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2EA2AD7A-3E48-42AC-889B-A8D014A8DCAD}"/>
              </a:ext>
            </a:extLst>
          </p:cNvPr>
          <p:cNvSpPr/>
          <p:nvPr/>
        </p:nvSpPr>
        <p:spPr>
          <a:xfrm>
            <a:off x="10589208" y="-2872"/>
            <a:ext cx="1602792" cy="2366156"/>
          </a:xfrm>
          <a:custGeom>
            <a:avLst/>
            <a:gdLst>
              <a:gd name="connsiteX0" fmla="*/ 0 w 1602792"/>
              <a:gd name="connsiteY0" fmla="*/ 0 h 2366156"/>
              <a:gd name="connsiteX1" fmla="*/ 579974 w 1602792"/>
              <a:gd name="connsiteY1" fmla="*/ 0 h 2366156"/>
              <a:gd name="connsiteX2" fmla="*/ 579974 w 1602792"/>
              <a:gd name="connsiteY2" fmla="*/ 1156647 h 2366156"/>
              <a:gd name="connsiteX3" fmla="*/ 1209510 w 1602792"/>
              <a:gd name="connsiteY3" fmla="*/ 1786182 h 2366156"/>
              <a:gd name="connsiteX4" fmla="*/ 1602792 w 1602792"/>
              <a:gd name="connsiteY4" fmla="*/ 1786182 h 2366156"/>
              <a:gd name="connsiteX5" fmla="*/ 1602792 w 1602792"/>
              <a:gd name="connsiteY5" fmla="*/ 2366156 h 2366156"/>
              <a:gd name="connsiteX6" fmla="*/ 1207862 w 1602792"/>
              <a:gd name="connsiteY6" fmla="*/ 2366156 h 2366156"/>
              <a:gd name="connsiteX7" fmla="*/ 0 w 1602792"/>
              <a:gd name="connsiteY7" fmla="*/ 1156647 h 236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02792" h="2366156">
                <a:moveTo>
                  <a:pt x="0" y="0"/>
                </a:moveTo>
                <a:lnTo>
                  <a:pt x="579974" y="0"/>
                </a:lnTo>
                <a:lnTo>
                  <a:pt x="579974" y="1156647"/>
                </a:lnTo>
                <a:cubicBezTo>
                  <a:pt x="579974" y="1503629"/>
                  <a:pt x="862528" y="1786182"/>
                  <a:pt x="1209510" y="1786182"/>
                </a:cubicBezTo>
                <a:lnTo>
                  <a:pt x="1602792" y="1786182"/>
                </a:lnTo>
                <a:lnTo>
                  <a:pt x="1602792" y="2366156"/>
                </a:lnTo>
                <a:lnTo>
                  <a:pt x="1207862" y="2366156"/>
                </a:lnTo>
                <a:cubicBezTo>
                  <a:pt x="541966" y="2366156"/>
                  <a:pt x="0" y="1824190"/>
                  <a:pt x="0" y="1156647"/>
                </a:cubicBezTo>
                <a:close/>
              </a:path>
            </a:pathLst>
          </a:custGeom>
          <a:gradFill>
            <a:gsLst>
              <a:gs pos="0">
                <a:srgbClr val="347FD5"/>
              </a:gs>
              <a:gs pos="89000">
                <a:srgbClr val="00428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400" dirty="0">
              <a:solidFill>
                <a:schemeClr val="l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FF514BC-E806-6149-4EEC-4199E514026A}"/>
              </a:ext>
            </a:extLst>
          </p:cNvPr>
          <p:cNvSpPr/>
          <p:nvPr/>
        </p:nvSpPr>
        <p:spPr>
          <a:xfrm>
            <a:off x="8085932" y="1697389"/>
            <a:ext cx="2635462" cy="2633814"/>
          </a:xfrm>
          <a:custGeom>
            <a:avLst/>
            <a:gdLst>
              <a:gd name="connsiteX0" fmla="*/ 151924 w 151923"/>
              <a:gd name="connsiteY0" fmla="*/ 151829 h 151828"/>
              <a:gd name="connsiteX1" fmla="*/ 118491 w 151923"/>
              <a:gd name="connsiteY1" fmla="*/ 151829 h 151828"/>
              <a:gd name="connsiteX2" fmla="*/ 118491 w 151923"/>
              <a:gd name="connsiteY2" fmla="*/ 69723 h 151828"/>
              <a:gd name="connsiteX3" fmla="*/ 82201 w 151923"/>
              <a:gd name="connsiteY3" fmla="*/ 33433 h 151828"/>
              <a:gd name="connsiteX4" fmla="*/ 0 w 151923"/>
              <a:gd name="connsiteY4" fmla="*/ 33433 h 151828"/>
              <a:gd name="connsiteX5" fmla="*/ 0 w 151923"/>
              <a:gd name="connsiteY5" fmla="*/ 0 h 151828"/>
              <a:gd name="connsiteX6" fmla="*/ 82201 w 151923"/>
              <a:gd name="connsiteY6" fmla="*/ 0 h 151828"/>
              <a:gd name="connsiteX7" fmla="*/ 151829 w 151923"/>
              <a:gd name="connsiteY7" fmla="*/ 69723 h 151828"/>
              <a:gd name="connsiteX8" fmla="*/ 151829 w 151923"/>
              <a:gd name="connsiteY8" fmla="*/ 151829 h 151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923" h="151828">
                <a:moveTo>
                  <a:pt x="151924" y="151829"/>
                </a:moveTo>
                <a:lnTo>
                  <a:pt x="118491" y="151829"/>
                </a:lnTo>
                <a:lnTo>
                  <a:pt x="118491" y="69723"/>
                </a:lnTo>
                <a:cubicBezTo>
                  <a:pt x="118491" y="49720"/>
                  <a:pt x="102203" y="33433"/>
                  <a:pt x="82201" y="33433"/>
                </a:cubicBezTo>
                <a:lnTo>
                  <a:pt x="0" y="33433"/>
                </a:lnTo>
                <a:lnTo>
                  <a:pt x="0" y="0"/>
                </a:lnTo>
                <a:lnTo>
                  <a:pt x="82201" y="0"/>
                </a:lnTo>
                <a:cubicBezTo>
                  <a:pt x="120587" y="0"/>
                  <a:pt x="151829" y="31242"/>
                  <a:pt x="151829" y="69723"/>
                </a:cubicBezTo>
                <a:lnTo>
                  <a:pt x="151829" y="151829"/>
                </a:lnTo>
                <a:close/>
              </a:path>
            </a:pathLst>
          </a:custGeom>
          <a:gradFill>
            <a:gsLst>
              <a:gs pos="0">
                <a:srgbClr val="347FD5"/>
              </a:gs>
              <a:gs pos="89000">
                <a:srgbClr val="00428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dirty="0">
              <a:solidFill>
                <a:schemeClr val="l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030C13AF-6F33-EC29-D087-DD4870FE2BD9}"/>
              </a:ext>
            </a:extLst>
          </p:cNvPr>
          <p:cNvSpPr/>
          <p:nvPr/>
        </p:nvSpPr>
        <p:spPr>
          <a:xfrm>
            <a:off x="7436879" y="-1436"/>
            <a:ext cx="647423" cy="1704995"/>
          </a:xfrm>
          <a:custGeom>
            <a:avLst/>
            <a:gdLst>
              <a:gd name="connsiteX0" fmla="*/ 0 w 647423"/>
              <a:gd name="connsiteY0" fmla="*/ 0 h 1704995"/>
              <a:gd name="connsiteX1" fmla="*/ 611329 w 647423"/>
              <a:gd name="connsiteY1" fmla="*/ 0 h 1704995"/>
              <a:gd name="connsiteX2" fmla="*/ 622835 w 647423"/>
              <a:gd name="connsiteY2" fmla="*/ 37044 h 1704995"/>
              <a:gd name="connsiteX3" fmla="*/ 647423 w 647423"/>
              <a:gd name="connsiteY3" fmla="*/ 280674 h 1704995"/>
              <a:gd name="connsiteX4" fmla="*/ 647423 w 647423"/>
              <a:gd name="connsiteY4" fmla="*/ 1704995 h 1704995"/>
              <a:gd name="connsiteX5" fmla="*/ 69097 w 647423"/>
              <a:gd name="connsiteY5" fmla="*/ 1704995 h 1704995"/>
              <a:gd name="connsiteX6" fmla="*/ 69097 w 647423"/>
              <a:gd name="connsiteY6" fmla="*/ 280674 h 1704995"/>
              <a:gd name="connsiteX7" fmla="*/ 19527 w 647423"/>
              <a:gd name="connsiteY7" fmla="*/ 35918 h 170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7423" h="1704995">
                <a:moveTo>
                  <a:pt x="0" y="0"/>
                </a:moveTo>
                <a:lnTo>
                  <a:pt x="611329" y="0"/>
                </a:lnTo>
                <a:lnTo>
                  <a:pt x="622835" y="37044"/>
                </a:lnTo>
                <a:cubicBezTo>
                  <a:pt x="638955" y="115750"/>
                  <a:pt x="647423" y="197231"/>
                  <a:pt x="647423" y="280674"/>
                </a:cubicBezTo>
                <a:lnTo>
                  <a:pt x="647423" y="1704995"/>
                </a:lnTo>
                <a:lnTo>
                  <a:pt x="69097" y="1704995"/>
                </a:lnTo>
                <a:lnTo>
                  <a:pt x="69097" y="280674"/>
                </a:lnTo>
                <a:cubicBezTo>
                  <a:pt x="69097" y="193924"/>
                  <a:pt x="51438" y="111203"/>
                  <a:pt x="19527" y="35918"/>
                </a:cubicBezTo>
                <a:close/>
              </a:path>
            </a:pathLst>
          </a:custGeom>
          <a:gradFill>
            <a:gsLst>
              <a:gs pos="0">
                <a:srgbClr val="B7D231"/>
              </a:gs>
              <a:gs pos="96000">
                <a:srgbClr val="5DA037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2800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BCF9B5-BC67-E516-D26D-B55653F0F5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7ABAA8-6031-DD9A-D521-35B6B4D924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1727485"/>
            <a:ext cx="5600353" cy="1107996"/>
          </a:xfrm>
        </p:spPr>
        <p:txBody>
          <a:bodyPr/>
          <a:lstStyle>
            <a:lvl1pPr>
              <a:defRPr sz="7200"/>
            </a:lvl1pPr>
          </a:lstStyle>
          <a:p>
            <a:r>
              <a:rPr lang="en-US" dirty="0"/>
              <a:t>Contact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539B17F-F294-8ED3-1BD6-600B97C29C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8776" y="3429000"/>
            <a:ext cx="3817936" cy="441317"/>
          </a:xfrm>
        </p:spPr>
        <p:txBody>
          <a:bodyPr/>
          <a:lstStyle>
            <a:lvl1pPr marL="0" algn="l" defTabSz="914400" rtl="0" eaLnBrk="1" latinLnBrk="0" hangingPunct="1">
              <a:defRPr lang="en-US" sz="2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8805999-CBED-EF78-0E39-FB04C0B0E9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775" y="4195763"/>
            <a:ext cx="3817936" cy="954108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fr-FR" dirty="0"/>
              <a:t>XXX-XXX-XXX</a:t>
            </a:r>
          </a:p>
          <a:p>
            <a:pPr lvl="0"/>
            <a:r>
              <a:rPr lang="fr-FR" dirty="0"/>
              <a:t>email@actemium.com</a:t>
            </a:r>
          </a:p>
          <a:p>
            <a:pPr lvl="0"/>
            <a:r>
              <a:rPr lang="fr-FR" dirty="0"/>
              <a:t>X boulevard Place, F-XXXXX Paris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54E27063-AC67-0FF0-63BD-3C3BDE055C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8775" y="5724905"/>
            <a:ext cx="280458" cy="278705"/>
          </a:xfrm>
        </p:spPr>
        <p:txBody>
          <a:bodyPr anchor="ctr"/>
          <a:lstStyle>
            <a:lvl1pPr algn="ctr">
              <a:defRPr sz="1050"/>
            </a:lvl1pPr>
          </a:lstStyle>
          <a:p>
            <a:r>
              <a:rPr lang="pt-BR" dirty="0"/>
              <a:t>Icon</a:t>
            </a:r>
            <a:endParaRPr lang="en-US" dirty="0"/>
          </a:p>
        </p:txBody>
      </p:sp>
      <p:sp>
        <p:nvSpPr>
          <p:cNvPr id="31" name="Picture Placeholder 29">
            <a:extLst>
              <a:ext uri="{FF2B5EF4-FFF2-40B4-BE49-F238E27FC236}">
                <a16:creationId xmlns:a16="http://schemas.microsoft.com/office/drawing/2014/main" id="{5C3D544A-E90A-401B-FBB3-62EC33BB853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24723" y="5729288"/>
            <a:ext cx="280458" cy="278705"/>
          </a:xfrm>
        </p:spPr>
        <p:txBody>
          <a:bodyPr anchor="ctr"/>
          <a:lstStyle>
            <a:lvl1pPr algn="ctr">
              <a:defRPr sz="1050"/>
            </a:lvl1pPr>
          </a:lstStyle>
          <a:p>
            <a:r>
              <a:rPr lang="pt-BR" dirty="0"/>
              <a:t>Icon</a:t>
            </a:r>
            <a:endParaRPr lang="en-US" dirty="0"/>
          </a:p>
        </p:txBody>
      </p:sp>
      <p:sp>
        <p:nvSpPr>
          <p:cNvPr id="32" name="Picture Placeholder 29">
            <a:extLst>
              <a:ext uri="{FF2B5EF4-FFF2-40B4-BE49-F238E27FC236}">
                <a16:creationId xmlns:a16="http://schemas.microsoft.com/office/drawing/2014/main" id="{53CC4ECA-EB9B-F161-AD86-853E5D2D281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622568" y="5725782"/>
            <a:ext cx="280458" cy="278705"/>
          </a:xfrm>
        </p:spPr>
        <p:txBody>
          <a:bodyPr anchor="ctr"/>
          <a:lstStyle>
            <a:lvl1pPr algn="ctr">
              <a:defRPr sz="1050"/>
            </a:lvl1pPr>
          </a:lstStyle>
          <a:p>
            <a:r>
              <a:rPr lang="pt-BR" dirty="0"/>
              <a:t>Icon</a:t>
            </a:r>
            <a:endParaRPr lang="en-US" dirty="0"/>
          </a:p>
        </p:txBody>
      </p:sp>
      <p:sp>
        <p:nvSpPr>
          <p:cNvPr id="33" name="Picture Placeholder 29">
            <a:extLst>
              <a:ext uri="{FF2B5EF4-FFF2-40B4-BE49-F238E27FC236}">
                <a16:creationId xmlns:a16="http://schemas.microsoft.com/office/drawing/2014/main" id="{17A02A37-CF3B-354F-2D6F-AD2971AE19F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490671" y="5729288"/>
            <a:ext cx="280458" cy="278705"/>
          </a:xfrm>
        </p:spPr>
        <p:txBody>
          <a:bodyPr anchor="ctr"/>
          <a:lstStyle>
            <a:lvl1pPr algn="ctr">
              <a:defRPr sz="1050"/>
            </a:lvl1pPr>
          </a:lstStyle>
          <a:p>
            <a:r>
              <a:rPr lang="pt-BR" dirty="0"/>
              <a:t>Icon</a:t>
            </a:r>
            <a:endParaRPr lang="en-US" dirty="0"/>
          </a:p>
        </p:txBody>
      </p:sp>
      <p:sp>
        <p:nvSpPr>
          <p:cNvPr id="34" name="Picture Placeholder 29">
            <a:extLst>
              <a:ext uri="{FF2B5EF4-FFF2-40B4-BE49-F238E27FC236}">
                <a16:creationId xmlns:a16="http://schemas.microsoft.com/office/drawing/2014/main" id="{BCB8831B-2DE9-A343-3518-EB7AEDCEA4D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056619" y="5729288"/>
            <a:ext cx="280458" cy="278705"/>
          </a:xfrm>
        </p:spPr>
        <p:txBody>
          <a:bodyPr anchor="ctr"/>
          <a:lstStyle>
            <a:lvl1pPr algn="ctr">
              <a:defRPr sz="1050"/>
            </a:lvl1pPr>
          </a:lstStyle>
          <a:p>
            <a:r>
              <a:rPr lang="pt-BR" dirty="0"/>
              <a:t>Icon</a:t>
            </a:r>
            <a:endParaRPr lang="en-US" dirty="0"/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05D4E4AF-1974-8970-4F70-1855B13BBC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126" y="369791"/>
            <a:ext cx="1482336" cy="241103"/>
          </a:xfrm>
          <a:prstGeom prst="rect">
            <a:avLst/>
          </a:prstGeom>
        </p:spPr>
      </p:pic>
      <p:cxnSp>
        <p:nvCxnSpPr>
          <p:cNvPr id="7" name="Straight Connector 66">
            <a:extLst>
              <a:ext uri="{FF2B5EF4-FFF2-40B4-BE49-F238E27FC236}">
                <a16:creationId xmlns:a16="http://schemas.microsoft.com/office/drawing/2014/main" id="{F21F5836-7E88-5643-E0FD-EED921B0758A}"/>
              </a:ext>
            </a:extLst>
          </p:cNvPr>
          <p:cNvCxnSpPr>
            <a:cxnSpLocks/>
          </p:cNvCxnSpPr>
          <p:nvPr/>
        </p:nvCxnSpPr>
        <p:spPr>
          <a:xfrm>
            <a:off x="386820" y="3006467"/>
            <a:ext cx="3130022" cy="0"/>
          </a:xfrm>
          <a:prstGeom prst="line">
            <a:avLst/>
          </a:prstGeom>
          <a:ln cap="rnd">
            <a:solidFill>
              <a:schemeClr val="tx1">
                <a:alpha val="2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68">
            <a:extLst>
              <a:ext uri="{FF2B5EF4-FFF2-40B4-BE49-F238E27FC236}">
                <a16:creationId xmlns:a16="http://schemas.microsoft.com/office/drawing/2014/main" id="{B9C81C60-C4DB-4A7D-9391-56201CDF7D3F}"/>
              </a:ext>
            </a:extLst>
          </p:cNvPr>
          <p:cNvCxnSpPr>
            <a:cxnSpLocks/>
          </p:cNvCxnSpPr>
          <p:nvPr/>
        </p:nvCxnSpPr>
        <p:spPr>
          <a:xfrm>
            <a:off x="386820" y="5305167"/>
            <a:ext cx="3130022" cy="0"/>
          </a:xfrm>
          <a:prstGeom prst="line">
            <a:avLst/>
          </a:prstGeom>
          <a:ln cap="rnd">
            <a:solidFill>
              <a:schemeClr val="tx1">
                <a:alpha val="2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747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100000" fill="hold" nodeType="withEffect">
                                  <p:stCondLst>
                                    <p:cond delay="4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animMotion origin="layout" path="M 5E-6 -2.96296E-6 L 5E-6 0.05255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1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100000" fill="hold" nodeType="withEffect">
                                  <p:stCondLst>
                                    <p:cond delay="9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animMotion origin="layout" path="M 5E-6 -2.96296E-6 L 5E-6 0.05255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5A7783-0BBD-7C21-DA75-9C0F6B0E24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B805B8-57BB-1CBD-DED9-5AEC4DFD73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fld id="{6E7B6B74-246C-4F19-B4DC-B209CE14AA2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44504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text with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Single Corner Rounded 27">
            <a:extLst>
              <a:ext uri="{FF2B5EF4-FFF2-40B4-BE49-F238E27FC236}">
                <a16:creationId xmlns:a16="http://schemas.microsoft.com/office/drawing/2014/main" id="{8A217E12-3971-F8B5-7BBB-0BD885088E49}"/>
              </a:ext>
            </a:extLst>
          </p:cNvPr>
          <p:cNvSpPr/>
          <p:nvPr/>
        </p:nvSpPr>
        <p:spPr>
          <a:xfrm rot="16200000">
            <a:off x="4585845" y="-736944"/>
            <a:ext cx="6877232" cy="8335078"/>
          </a:xfrm>
          <a:prstGeom prst="round1Rect">
            <a:avLst>
              <a:gd name="adj" fmla="val 15417"/>
            </a:avLst>
          </a:prstGeom>
          <a:gradFill>
            <a:gsLst>
              <a:gs pos="0">
                <a:srgbClr val="347FD5"/>
              </a:gs>
              <a:gs pos="100000">
                <a:srgbClr val="00428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D7F90B-5036-2E4B-12CE-1A507AB837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C150D4-788A-FF1B-92F7-7333EFF070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6E7B6B74-246C-4F19-B4DC-B209CE14AA2E}" type="slidenum">
              <a:rPr lang="sk-SK" smtClean="0"/>
              <a:t>‹#›</a:t>
            </a:fld>
            <a:endParaRPr lang="sk-SK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0CFFF4C-B0D6-0D75-E6BF-9445C8C5D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126" y="369791"/>
            <a:ext cx="1482336" cy="24110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3DDCDC8-38A4-EB19-2F5C-366E117A92BB}"/>
              </a:ext>
            </a:extLst>
          </p:cNvPr>
          <p:cNvGrpSpPr/>
          <p:nvPr/>
        </p:nvGrpSpPr>
        <p:grpSpPr>
          <a:xfrm>
            <a:off x="7352925" y="0"/>
            <a:ext cx="4844238" cy="4339578"/>
            <a:chOff x="2497750" y="3860347"/>
            <a:chExt cx="296226" cy="265366"/>
          </a:xfrm>
          <a:gradFill>
            <a:gsLst>
              <a:gs pos="0">
                <a:schemeClr val="bg2">
                  <a:alpha val="50000"/>
                </a:schemeClr>
              </a:gs>
              <a:gs pos="100000">
                <a:schemeClr val="bg2">
                  <a:lumMod val="90000"/>
                  <a:alpha val="50000"/>
                </a:schemeClr>
              </a:gs>
            </a:gsLst>
            <a:lin ang="2700000" scaled="0"/>
          </a:gra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53A3185-F165-0242-1F4A-6FA8DCD08AA1}"/>
                </a:ext>
              </a:extLst>
            </p:cNvPr>
            <p:cNvSpPr/>
            <p:nvPr/>
          </p:nvSpPr>
          <p:spPr>
            <a:xfrm>
              <a:off x="2642053" y="3860347"/>
              <a:ext cx="151923" cy="151923"/>
            </a:xfrm>
            <a:custGeom>
              <a:avLst/>
              <a:gdLst>
                <a:gd name="connsiteX0" fmla="*/ 151829 w 151923"/>
                <a:gd name="connsiteY0" fmla="*/ 151924 h 151923"/>
                <a:gd name="connsiteX1" fmla="*/ 69628 w 151923"/>
                <a:gd name="connsiteY1" fmla="*/ 151924 h 151923"/>
                <a:gd name="connsiteX2" fmla="*/ 0 w 151923"/>
                <a:gd name="connsiteY2" fmla="*/ 82201 h 151923"/>
                <a:gd name="connsiteX3" fmla="*/ 0 w 151923"/>
                <a:gd name="connsiteY3" fmla="*/ 0 h 151923"/>
                <a:gd name="connsiteX4" fmla="*/ 33433 w 151923"/>
                <a:gd name="connsiteY4" fmla="*/ 0 h 151923"/>
                <a:gd name="connsiteX5" fmla="*/ 33433 w 151923"/>
                <a:gd name="connsiteY5" fmla="*/ 82201 h 151923"/>
                <a:gd name="connsiteX6" fmla="*/ 69723 w 151923"/>
                <a:gd name="connsiteY6" fmla="*/ 118491 h 151923"/>
                <a:gd name="connsiteX7" fmla="*/ 151924 w 151923"/>
                <a:gd name="connsiteY7" fmla="*/ 118491 h 151923"/>
                <a:gd name="connsiteX8" fmla="*/ 151924 w 151923"/>
                <a:gd name="connsiteY8" fmla="*/ 151924 h 151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923">
                  <a:moveTo>
                    <a:pt x="151829" y="151924"/>
                  </a:moveTo>
                  <a:lnTo>
                    <a:pt x="69628" y="151924"/>
                  </a:lnTo>
                  <a:cubicBezTo>
                    <a:pt x="31242" y="151924"/>
                    <a:pt x="0" y="120682"/>
                    <a:pt x="0" y="82201"/>
                  </a:cubicBezTo>
                  <a:lnTo>
                    <a:pt x="0" y="0"/>
                  </a:lnTo>
                  <a:lnTo>
                    <a:pt x="33433" y="0"/>
                  </a:lnTo>
                  <a:lnTo>
                    <a:pt x="33433" y="82201"/>
                  </a:lnTo>
                  <a:cubicBezTo>
                    <a:pt x="33433" y="102203"/>
                    <a:pt x="49721" y="118491"/>
                    <a:pt x="69723" y="118491"/>
                  </a:cubicBezTo>
                  <a:lnTo>
                    <a:pt x="151924" y="118491"/>
                  </a:lnTo>
                  <a:lnTo>
                    <a:pt x="151924" y="151924"/>
                  </a:lnTo>
                  <a:close/>
                </a:path>
              </a:pathLst>
            </a:custGeom>
            <a:gradFill>
              <a:gsLst>
                <a:gs pos="0">
                  <a:srgbClr val="347FD5"/>
                </a:gs>
                <a:gs pos="100000">
                  <a:srgbClr val="00428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400" dirty="0">
                <a:solidFill>
                  <a:schemeClr val="lt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ED7D508-ED5E-69FA-7D77-91CD5088249B}"/>
                </a:ext>
              </a:extLst>
            </p:cNvPr>
            <p:cNvSpPr/>
            <p:nvPr/>
          </p:nvSpPr>
          <p:spPr>
            <a:xfrm>
              <a:off x="2497750" y="3973885"/>
              <a:ext cx="151923" cy="151828"/>
            </a:xfrm>
            <a:custGeom>
              <a:avLst/>
              <a:gdLst>
                <a:gd name="connsiteX0" fmla="*/ 151924 w 151923"/>
                <a:gd name="connsiteY0" fmla="*/ 151829 h 151828"/>
                <a:gd name="connsiteX1" fmla="*/ 118491 w 151923"/>
                <a:gd name="connsiteY1" fmla="*/ 151829 h 151828"/>
                <a:gd name="connsiteX2" fmla="*/ 118491 w 151923"/>
                <a:gd name="connsiteY2" fmla="*/ 69723 h 151828"/>
                <a:gd name="connsiteX3" fmla="*/ 82201 w 151923"/>
                <a:gd name="connsiteY3" fmla="*/ 33433 h 151828"/>
                <a:gd name="connsiteX4" fmla="*/ 0 w 151923"/>
                <a:gd name="connsiteY4" fmla="*/ 33433 h 151828"/>
                <a:gd name="connsiteX5" fmla="*/ 0 w 151923"/>
                <a:gd name="connsiteY5" fmla="*/ 0 h 151828"/>
                <a:gd name="connsiteX6" fmla="*/ 82201 w 151923"/>
                <a:gd name="connsiteY6" fmla="*/ 0 h 151828"/>
                <a:gd name="connsiteX7" fmla="*/ 151829 w 151923"/>
                <a:gd name="connsiteY7" fmla="*/ 69723 h 151828"/>
                <a:gd name="connsiteX8" fmla="*/ 151829 w 151923"/>
                <a:gd name="connsiteY8" fmla="*/ 151829 h 15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828">
                  <a:moveTo>
                    <a:pt x="151924" y="151829"/>
                  </a:moveTo>
                  <a:lnTo>
                    <a:pt x="118491" y="151829"/>
                  </a:lnTo>
                  <a:lnTo>
                    <a:pt x="118491" y="69723"/>
                  </a:lnTo>
                  <a:cubicBezTo>
                    <a:pt x="118491" y="49720"/>
                    <a:pt x="102203" y="33433"/>
                    <a:pt x="82201" y="33433"/>
                  </a:cubicBezTo>
                  <a:lnTo>
                    <a:pt x="0" y="33433"/>
                  </a:lnTo>
                  <a:lnTo>
                    <a:pt x="0" y="0"/>
                  </a:lnTo>
                  <a:lnTo>
                    <a:pt x="82201" y="0"/>
                  </a:lnTo>
                  <a:cubicBezTo>
                    <a:pt x="120587" y="0"/>
                    <a:pt x="151829" y="31242"/>
                    <a:pt x="151829" y="69723"/>
                  </a:cubicBezTo>
                  <a:lnTo>
                    <a:pt x="151829" y="151829"/>
                  </a:lnTo>
                  <a:close/>
                </a:path>
              </a:pathLst>
            </a:custGeom>
            <a:gradFill>
              <a:gsLst>
                <a:gs pos="0">
                  <a:srgbClr val="347FD5"/>
                </a:gs>
                <a:gs pos="100000">
                  <a:srgbClr val="00428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400" dirty="0">
                <a:solidFill>
                  <a:schemeClr val="lt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C384383-D946-2EE0-121B-721278B761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8738" y="1135608"/>
            <a:ext cx="5737225" cy="474650"/>
          </a:xfrm>
        </p:spPr>
        <p:txBody>
          <a:bodyPr/>
          <a:lstStyle>
            <a:lvl1pPr>
              <a:defRPr lang="en-US" sz="24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, libero </a:t>
            </a:r>
            <a:r>
              <a:rPr lang="en-US" dirty="0" err="1"/>
              <a:t>nec</a:t>
            </a:r>
            <a:r>
              <a:rPr lang="en-US" dirty="0"/>
              <a:t> gravida </a:t>
            </a:r>
            <a:r>
              <a:rPr lang="en-US" dirty="0" err="1"/>
              <a:t>suscipit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19C629A-79A6-0708-2D4A-559EA754F3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38738" y="1835119"/>
            <a:ext cx="5737224" cy="128261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A4B0A-9C3B-2197-B61E-0C87FC86D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1127125"/>
            <a:ext cx="2868613" cy="1787526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DB45A11-38BE-6C79-7A8D-475F074261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8775" y="3507458"/>
            <a:ext cx="2755924" cy="2482872"/>
          </a:xfrm>
          <a:prstGeom prst="round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C042B58E-7B05-0EB1-586B-303986F6BE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64421" y="3507458"/>
            <a:ext cx="2755924" cy="2482872"/>
          </a:xfrm>
          <a:prstGeom prst="round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7B6C26C4-552D-2547-80B0-19B2E5642D9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70067" y="3507458"/>
            <a:ext cx="2755924" cy="2482872"/>
          </a:xfrm>
          <a:prstGeom prst="round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1" name="Picture Placeholder 16">
            <a:extLst>
              <a:ext uri="{FF2B5EF4-FFF2-40B4-BE49-F238E27FC236}">
                <a16:creationId xmlns:a16="http://schemas.microsoft.com/office/drawing/2014/main" id="{A2D10C08-84CC-AFD3-23B3-50DDD5171D1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75714" y="3507458"/>
            <a:ext cx="2755924" cy="2482872"/>
          </a:xfrm>
          <a:prstGeom prst="round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9210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5A7783-0BBD-7C21-DA75-9C0F6B0E24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/>
              <a:t>Commercial 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B805B8-57BB-1CBD-DED9-5AEC4DFD73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CD99F3F-0A1F-40AE-BD1F-16B35B0D1EA4}" type="slidenum">
              <a:rPr lang="pt-BR" smtClean="0"/>
              <a:pPr algn="r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70812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struction template heav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que 9">
            <a:extLst>
              <a:ext uri="{FF2B5EF4-FFF2-40B4-BE49-F238E27FC236}">
                <a16:creationId xmlns:a16="http://schemas.microsoft.com/office/drawing/2014/main" id="{A2880CCC-05E8-0286-B44F-C3C2F7077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pied de page 10">
            <a:extLst>
              <a:ext uri="{FF2B5EF4-FFF2-40B4-BE49-F238E27FC236}">
                <a16:creationId xmlns:a16="http://schemas.microsoft.com/office/drawing/2014/main" id="{DD065F2A-3002-39CD-66C2-1E939C7DF9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772399" y="309460"/>
            <a:ext cx="4114800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fr-FR" dirty="0"/>
              <a:t>Instructions Template ACTEMIUM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58F09F-AE7B-1D7B-7C59-FA7E0A7738AD}"/>
              </a:ext>
            </a:extLst>
          </p:cNvPr>
          <p:cNvSpPr/>
          <p:nvPr/>
        </p:nvSpPr>
        <p:spPr>
          <a:xfrm>
            <a:off x="0" y="6700058"/>
            <a:ext cx="12193200" cy="1579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318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struction template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9DBECC-E529-B178-9FAC-972D461FD502}"/>
              </a:ext>
            </a:extLst>
          </p:cNvPr>
          <p:cNvSpPr/>
          <p:nvPr/>
        </p:nvSpPr>
        <p:spPr>
          <a:xfrm>
            <a:off x="0" y="6700058"/>
            <a:ext cx="12193200" cy="1579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508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text with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Single Corner Rounded 13">
            <a:extLst>
              <a:ext uri="{FF2B5EF4-FFF2-40B4-BE49-F238E27FC236}">
                <a16:creationId xmlns:a16="http://schemas.microsoft.com/office/drawing/2014/main" id="{6A83D342-4B17-43A7-57DF-08D6B6BCBA80}"/>
              </a:ext>
            </a:extLst>
          </p:cNvPr>
          <p:cNvSpPr/>
          <p:nvPr/>
        </p:nvSpPr>
        <p:spPr>
          <a:xfrm rot="16200000">
            <a:off x="4585845" y="-736944"/>
            <a:ext cx="6877232" cy="8335078"/>
          </a:xfrm>
          <a:prstGeom prst="round1Rect">
            <a:avLst>
              <a:gd name="adj" fmla="val 15417"/>
            </a:avLst>
          </a:prstGeom>
          <a:gradFill>
            <a:gsLst>
              <a:gs pos="0">
                <a:srgbClr val="347FD5"/>
              </a:gs>
              <a:gs pos="100000">
                <a:srgbClr val="00428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D7F90B-5036-2E4B-12CE-1A507AB837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C150D4-788A-FF1B-92F7-7333EFF070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6E7B6B74-246C-4F19-B4DC-B209CE14AA2E}" type="slidenum">
              <a:rPr lang="sk-SK" smtClean="0"/>
              <a:t>‹#›</a:t>
            </a:fld>
            <a:endParaRPr lang="sk-SK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0CFFF4C-B0D6-0D75-E6BF-9445C8C5D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126" y="369791"/>
            <a:ext cx="1482336" cy="24110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3DDCDC8-38A4-EB19-2F5C-366E117A92BB}"/>
              </a:ext>
            </a:extLst>
          </p:cNvPr>
          <p:cNvGrpSpPr/>
          <p:nvPr/>
        </p:nvGrpSpPr>
        <p:grpSpPr>
          <a:xfrm>
            <a:off x="7352925" y="0"/>
            <a:ext cx="4844238" cy="4339578"/>
            <a:chOff x="2497750" y="3860347"/>
            <a:chExt cx="296226" cy="265366"/>
          </a:xfrm>
          <a:gradFill>
            <a:gsLst>
              <a:gs pos="0">
                <a:schemeClr val="bg2">
                  <a:alpha val="50000"/>
                </a:schemeClr>
              </a:gs>
              <a:gs pos="100000">
                <a:schemeClr val="bg2">
                  <a:lumMod val="90000"/>
                  <a:alpha val="50000"/>
                </a:schemeClr>
              </a:gs>
            </a:gsLst>
            <a:lin ang="2700000" scaled="0"/>
          </a:gra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53A3185-F165-0242-1F4A-6FA8DCD08AA1}"/>
                </a:ext>
              </a:extLst>
            </p:cNvPr>
            <p:cNvSpPr/>
            <p:nvPr/>
          </p:nvSpPr>
          <p:spPr>
            <a:xfrm>
              <a:off x="2642053" y="3860347"/>
              <a:ext cx="151923" cy="151923"/>
            </a:xfrm>
            <a:custGeom>
              <a:avLst/>
              <a:gdLst>
                <a:gd name="connsiteX0" fmla="*/ 151829 w 151923"/>
                <a:gd name="connsiteY0" fmla="*/ 151924 h 151923"/>
                <a:gd name="connsiteX1" fmla="*/ 69628 w 151923"/>
                <a:gd name="connsiteY1" fmla="*/ 151924 h 151923"/>
                <a:gd name="connsiteX2" fmla="*/ 0 w 151923"/>
                <a:gd name="connsiteY2" fmla="*/ 82201 h 151923"/>
                <a:gd name="connsiteX3" fmla="*/ 0 w 151923"/>
                <a:gd name="connsiteY3" fmla="*/ 0 h 151923"/>
                <a:gd name="connsiteX4" fmla="*/ 33433 w 151923"/>
                <a:gd name="connsiteY4" fmla="*/ 0 h 151923"/>
                <a:gd name="connsiteX5" fmla="*/ 33433 w 151923"/>
                <a:gd name="connsiteY5" fmla="*/ 82201 h 151923"/>
                <a:gd name="connsiteX6" fmla="*/ 69723 w 151923"/>
                <a:gd name="connsiteY6" fmla="*/ 118491 h 151923"/>
                <a:gd name="connsiteX7" fmla="*/ 151924 w 151923"/>
                <a:gd name="connsiteY7" fmla="*/ 118491 h 151923"/>
                <a:gd name="connsiteX8" fmla="*/ 151924 w 151923"/>
                <a:gd name="connsiteY8" fmla="*/ 151924 h 151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923">
                  <a:moveTo>
                    <a:pt x="151829" y="151924"/>
                  </a:moveTo>
                  <a:lnTo>
                    <a:pt x="69628" y="151924"/>
                  </a:lnTo>
                  <a:cubicBezTo>
                    <a:pt x="31242" y="151924"/>
                    <a:pt x="0" y="120682"/>
                    <a:pt x="0" y="82201"/>
                  </a:cubicBezTo>
                  <a:lnTo>
                    <a:pt x="0" y="0"/>
                  </a:lnTo>
                  <a:lnTo>
                    <a:pt x="33433" y="0"/>
                  </a:lnTo>
                  <a:lnTo>
                    <a:pt x="33433" y="82201"/>
                  </a:lnTo>
                  <a:cubicBezTo>
                    <a:pt x="33433" y="102203"/>
                    <a:pt x="49721" y="118491"/>
                    <a:pt x="69723" y="118491"/>
                  </a:cubicBezTo>
                  <a:lnTo>
                    <a:pt x="151924" y="118491"/>
                  </a:lnTo>
                  <a:lnTo>
                    <a:pt x="151924" y="151924"/>
                  </a:lnTo>
                  <a:close/>
                </a:path>
              </a:pathLst>
            </a:custGeom>
            <a:gradFill>
              <a:gsLst>
                <a:gs pos="0">
                  <a:srgbClr val="347FD5"/>
                </a:gs>
                <a:gs pos="100000">
                  <a:srgbClr val="00428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400" dirty="0">
                <a:solidFill>
                  <a:schemeClr val="lt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ED7D508-ED5E-69FA-7D77-91CD5088249B}"/>
                </a:ext>
              </a:extLst>
            </p:cNvPr>
            <p:cNvSpPr/>
            <p:nvPr/>
          </p:nvSpPr>
          <p:spPr>
            <a:xfrm>
              <a:off x="2497750" y="3973885"/>
              <a:ext cx="151923" cy="151828"/>
            </a:xfrm>
            <a:custGeom>
              <a:avLst/>
              <a:gdLst>
                <a:gd name="connsiteX0" fmla="*/ 151924 w 151923"/>
                <a:gd name="connsiteY0" fmla="*/ 151829 h 151828"/>
                <a:gd name="connsiteX1" fmla="*/ 118491 w 151923"/>
                <a:gd name="connsiteY1" fmla="*/ 151829 h 151828"/>
                <a:gd name="connsiteX2" fmla="*/ 118491 w 151923"/>
                <a:gd name="connsiteY2" fmla="*/ 69723 h 151828"/>
                <a:gd name="connsiteX3" fmla="*/ 82201 w 151923"/>
                <a:gd name="connsiteY3" fmla="*/ 33433 h 151828"/>
                <a:gd name="connsiteX4" fmla="*/ 0 w 151923"/>
                <a:gd name="connsiteY4" fmla="*/ 33433 h 151828"/>
                <a:gd name="connsiteX5" fmla="*/ 0 w 151923"/>
                <a:gd name="connsiteY5" fmla="*/ 0 h 151828"/>
                <a:gd name="connsiteX6" fmla="*/ 82201 w 151923"/>
                <a:gd name="connsiteY6" fmla="*/ 0 h 151828"/>
                <a:gd name="connsiteX7" fmla="*/ 151829 w 151923"/>
                <a:gd name="connsiteY7" fmla="*/ 69723 h 151828"/>
                <a:gd name="connsiteX8" fmla="*/ 151829 w 151923"/>
                <a:gd name="connsiteY8" fmla="*/ 151829 h 15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828">
                  <a:moveTo>
                    <a:pt x="151924" y="151829"/>
                  </a:moveTo>
                  <a:lnTo>
                    <a:pt x="118491" y="151829"/>
                  </a:lnTo>
                  <a:lnTo>
                    <a:pt x="118491" y="69723"/>
                  </a:lnTo>
                  <a:cubicBezTo>
                    <a:pt x="118491" y="49720"/>
                    <a:pt x="102203" y="33433"/>
                    <a:pt x="82201" y="33433"/>
                  </a:cubicBezTo>
                  <a:lnTo>
                    <a:pt x="0" y="33433"/>
                  </a:lnTo>
                  <a:lnTo>
                    <a:pt x="0" y="0"/>
                  </a:lnTo>
                  <a:lnTo>
                    <a:pt x="82201" y="0"/>
                  </a:lnTo>
                  <a:cubicBezTo>
                    <a:pt x="120587" y="0"/>
                    <a:pt x="151829" y="31242"/>
                    <a:pt x="151829" y="69723"/>
                  </a:cubicBezTo>
                  <a:lnTo>
                    <a:pt x="151829" y="151829"/>
                  </a:lnTo>
                  <a:close/>
                </a:path>
              </a:pathLst>
            </a:custGeom>
            <a:gradFill>
              <a:gsLst>
                <a:gs pos="0">
                  <a:srgbClr val="347FD5"/>
                </a:gs>
                <a:gs pos="100000">
                  <a:srgbClr val="00428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400" dirty="0">
                <a:solidFill>
                  <a:schemeClr val="lt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C384383-D946-2EE0-121B-721278B761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8738" y="1135608"/>
            <a:ext cx="5737225" cy="474650"/>
          </a:xfrm>
        </p:spPr>
        <p:txBody>
          <a:bodyPr/>
          <a:lstStyle>
            <a:lvl1pPr>
              <a:defRPr lang="en-US" sz="24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, libero </a:t>
            </a:r>
            <a:r>
              <a:rPr lang="en-US" dirty="0" err="1"/>
              <a:t>nec</a:t>
            </a:r>
            <a:r>
              <a:rPr lang="en-US" dirty="0"/>
              <a:t> gravida </a:t>
            </a:r>
            <a:r>
              <a:rPr lang="en-US" dirty="0" err="1"/>
              <a:t>suscipit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19C629A-79A6-0708-2D4A-559EA754F3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38738" y="1835119"/>
            <a:ext cx="5737224" cy="128261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A4B0A-9C3B-2197-B61E-0C87FC86D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1127125"/>
            <a:ext cx="2868613" cy="1787526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DB45A11-38BE-6C79-7A8D-475F074261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8775" y="3507458"/>
            <a:ext cx="3708385" cy="2482872"/>
          </a:xfrm>
          <a:prstGeom prst="round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7B6C26C4-552D-2547-80B0-19B2E5642D9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41013" y="3507458"/>
            <a:ext cx="3708385" cy="2482872"/>
          </a:xfrm>
          <a:prstGeom prst="round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1" name="Picture Placeholder 16">
            <a:extLst>
              <a:ext uri="{FF2B5EF4-FFF2-40B4-BE49-F238E27FC236}">
                <a16:creationId xmlns:a16="http://schemas.microsoft.com/office/drawing/2014/main" id="{A2D10C08-84CC-AFD3-23B3-50DDD5171D1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3252" y="3507458"/>
            <a:ext cx="3708385" cy="2482872"/>
          </a:xfrm>
          <a:prstGeom prst="round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95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text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Single Corner Rounded 11">
            <a:extLst>
              <a:ext uri="{FF2B5EF4-FFF2-40B4-BE49-F238E27FC236}">
                <a16:creationId xmlns:a16="http://schemas.microsoft.com/office/drawing/2014/main" id="{41688841-0B01-8C1B-A1D4-DB87A168EEE5}"/>
              </a:ext>
            </a:extLst>
          </p:cNvPr>
          <p:cNvSpPr/>
          <p:nvPr/>
        </p:nvSpPr>
        <p:spPr>
          <a:xfrm rot="16200000">
            <a:off x="4585845" y="-736944"/>
            <a:ext cx="6877232" cy="8335078"/>
          </a:xfrm>
          <a:prstGeom prst="round1Rect">
            <a:avLst>
              <a:gd name="adj" fmla="val 15417"/>
            </a:avLst>
          </a:prstGeom>
          <a:gradFill>
            <a:gsLst>
              <a:gs pos="0">
                <a:srgbClr val="347FD5"/>
              </a:gs>
              <a:gs pos="100000">
                <a:srgbClr val="00428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D7F90B-5036-2E4B-12CE-1A507AB837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C150D4-788A-FF1B-92F7-7333EFF070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6E7B6B74-246C-4F19-B4DC-B209CE14AA2E}" type="slidenum">
              <a:rPr lang="sk-SK" smtClean="0"/>
              <a:t>‹#›</a:t>
            </a:fld>
            <a:endParaRPr lang="sk-SK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0CFFF4C-B0D6-0D75-E6BF-9445C8C5D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126" y="369791"/>
            <a:ext cx="1482336" cy="24110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3DDCDC8-38A4-EB19-2F5C-366E117A92BB}"/>
              </a:ext>
            </a:extLst>
          </p:cNvPr>
          <p:cNvGrpSpPr/>
          <p:nvPr/>
        </p:nvGrpSpPr>
        <p:grpSpPr>
          <a:xfrm>
            <a:off x="7352925" y="0"/>
            <a:ext cx="4844238" cy="4339578"/>
            <a:chOff x="2497750" y="3860347"/>
            <a:chExt cx="296226" cy="265366"/>
          </a:xfrm>
          <a:gradFill>
            <a:gsLst>
              <a:gs pos="0">
                <a:schemeClr val="bg2">
                  <a:alpha val="50000"/>
                </a:schemeClr>
              </a:gs>
              <a:gs pos="100000">
                <a:schemeClr val="bg2">
                  <a:lumMod val="90000"/>
                  <a:alpha val="50000"/>
                </a:schemeClr>
              </a:gs>
            </a:gsLst>
            <a:lin ang="2700000" scaled="0"/>
          </a:gra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53A3185-F165-0242-1F4A-6FA8DCD08AA1}"/>
                </a:ext>
              </a:extLst>
            </p:cNvPr>
            <p:cNvSpPr/>
            <p:nvPr/>
          </p:nvSpPr>
          <p:spPr>
            <a:xfrm>
              <a:off x="2642053" y="3860347"/>
              <a:ext cx="151923" cy="151923"/>
            </a:xfrm>
            <a:custGeom>
              <a:avLst/>
              <a:gdLst>
                <a:gd name="connsiteX0" fmla="*/ 151829 w 151923"/>
                <a:gd name="connsiteY0" fmla="*/ 151924 h 151923"/>
                <a:gd name="connsiteX1" fmla="*/ 69628 w 151923"/>
                <a:gd name="connsiteY1" fmla="*/ 151924 h 151923"/>
                <a:gd name="connsiteX2" fmla="*/ 0 w 151923"/>
                <a:gd name="connsiteY2" fmla="*/ 82201 h 151923"/>
                <a:gd name="connsiteX3" fmla="*/ 0 w 151923"/>
                <a:gd name="connsiteY3" fmla="*/ 0 h 151923"/>
                <a:gd name="connsiteX4" fmla="*/ 33433 w 151923"/>
                <a:gd name="connsiteY4" fmla="*/ 0 h 151923"/>
                <a:gd name="connsiteX5" fmla="*/ 33433 w 151923"/>
                <a:gd name="connsiteY5" fmla="*/ 82201 h 151923"/>
                <a:gd name="connsiteX6" fmla="*/ 69723 w 151923"/>
                <a:gd name="connsiteY6" fmla="*/ 118491 h 151923"/>
                <a:gd name="connsiteX7" fmla="*/ 151924 w 151923"/>
                <a:gd name="connsiteY7" fmla="*/ 118491 h 151923"/>
                <a:gd name="connsiteX8" fmla="*/ 151924 w 151923"/>
                <a:gd name="connsiteY8" fmla="*/ 151924 h 151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923">
                  <a:moveTo>
                    <a:pt x="151829" y="151924"/>
                  </a:moveTo>
                  <a:lnTo>
                    <a:pt x="69628" y="151924"/>
                  </a:lnTo>
                  <a:cubicBezTo>
                    <a:pt x="31242" y="151924"/>
                    <a:pt x="0" y="120682"/>
                    <a:pt x="0" y="82201"/>
                  </a:cubicBezTo>
                  <a:lnTo>
                    <a:pt x="0" y="0"/>
                  </a:lnTo>
                  <a:lnTo>
                    <a:pt x="33433" y="0"/>
                  </a:lnTo>
                  <a:lnTo>
                    <a:pt x="33433" y="82201"/>
                  </a:lnTo>
                  <a:cubicBezTo>
                    <a:pt x="33433" y="102203"/>
                    <a:pt x="49721" y="118491"/>
                    <a:pt x="69723" y="118491"/>
                  </a:cubicBezTo>
                  <a:lnTo>
                    <a:pt x="151924" y="118491"/>
                  </a:lnTo>
                  <a:lnTo>
                    <a:pt x="151924" y="151924"/>
                  </a:lnTo>
                  <a:close/>
                </a:path>
              </a:pathLst>
            </a:custGeom>
            <a:gradFill>
              <a:gsLst>
                <a:gs pos="0">
                  <a:srgbClr val="347FD5"/>
                </a:gs>
                <a:gs pos="100000">
                  <a:srgbClr val="00428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400" dirty="0">
                <a:solidFill>
                  <a:schemeClr val="lt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ED7D508-ED5E-69FA-7D77-91CD5088249B}"/>
                </a:ext>
              </a:extLst>
            </p:cNvPr>
            <p:cNvSpPr/>
            <p:nvPr/>
          </p:nvSpPr>
          <p:spPr>
            <a:xfrm>
              <a:off x="2497750" y="3973885"/>
              <a:ext cx="151923" cy="151828"/>
            </a:xfrm>
            <a:custGeom>
              <a:avLst/>
              <a:gdLst>
                <a:gd name="connsiteX0" fmla="*/ 151924 w 151923"/>
                <a:gd name="connsiteY0" fmla="*/ 151829 h 151828"/>
                <a:gd name="connsiteX1" fmla="*/ 118491 w 151923"/>
                <a:gd name="connsiteY1" fmla="*/ 151829 h 151828"/>
                <a:gd name="connsiteX2" fmla="*/ 118491 w 151923"/>
                <a:gd name="connsiteY2" fmla="*/ 69723 h 151828"/>
                <a:gd name="connsiteX3" fmla="*/ 82201 w 151923"/>
                <a:gd name="connsiteY3" fmla="*/ 33433 h 151828"/>
                <a:gd name="connsiteX4" fmla="*/ 0 w 151923"/>
                <a:gd name="connsiteY4" fmla="*/ 33433 h 151828"/>
                <a:gd name="connsiteX5" fmla="*/ 0 w 151923"/>
                <a:gd name="connsiteY5" fmla="*/ 0 h 151828"/>
                <a:gd name="connsiteX6" fmla="*/ 82201 w 151923"/>
                <a:gd name="connsiteY6" fmla="*/ 0 h 151828"/>
                <a:gd name="connsiteX7" fmla="*/ 151829 w 151923"/>
                <a:gd name="connsiteY7" fmla="*/ 69723 h 151828"/>
                <a:gd name="connsiteX8" fmla="*/ 151829 w 151923"/>
                <a:gd name="connsiteY8" fmla="*/ 151829 h 15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828">
                  <a:moveTo>
                    <a:pt x="151924" y="151829"/>
                  </a:moveTo>
                  <a:lnTo>
                    <a:pt x="118491" y="151829"/>
                  </a:lnTo>
                  <a:lnTo>
                    <a:pt x="118491" y="69723"/>
                  </a:lnTo>
                  <a:cubicBezTo>
                    <a:pt x="118491" y="49720"/>
                    <a:pt x="102203" y="33433"/>
                    <a:pt x="82201" y="33433"/>
                  </a:cubicBezTo>
                  <a:lnTo>
                    <a:pt x="0" y="33433"/>
                  </a:lnTo>
                  <a:lnTo>
                    <a:pt x="0" y="0"/>
                  </a:lnTo>
                  <a:lnTo>
                    <a:pt x="82201" y="0"/>
                  </a:lnTo>
                  <a:cubicBezTo>
                    <a:pt x="120587" y="0"/>
                    <a:pt x="151829" y="31242"/>
                    <a:pt x="151829" y="69723"/>
                  </a:cubicBezTo>
                  <a:lnTo>
                    <a:pt x="151829" y="151829"/>
                  </a:lnTo>
                  <a:close/>
                </a:path>
              </a:pathLst>
            </a:custGeom>
            <a:gradFill>
              <a:gsLst>
                <a:gs pos="0">
                  <a:srgbClr val="347FD5"/>
                </a:gs>
                <a:gs pos="100000">
                  <a:srgbClr val="00428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400" dirty="0">
                <a:solidFill>
                  <a:schemeClr val="lt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C384383-D946-2EE0-121B-721278B761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8738" y="1135608"/>
            <a:ext cx="5737225" cy="474650"/>
          </a:xfrm>
        </p:spPr>
        <p:txBody>
          <a:bodyPr/>
          <a:lstStyle>
            <a:lvl1pPr>
              <a:defRPr lang="en-US" sz="24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, libero </a:t>
            </a:r>
            <a:r>
              <a:rPr lang="en-US" dirty="0" err="1"/>
              <a:t>nec</a:t>
            </a:r>
            <a:r>
              <a:rPr lang="en-US" dirty="0"/>
              <a:t> gravida </a:t>
            </a:r>
            <a:r>
              <a:rPr lang="en-US" dirty="0" err="1"/>
              <a:t>suscipit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19C629A-79A6-0708-2D4A-559EA754F3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38738" y="1835119"/>
            <a:ext cx="5737224" cy="128261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A4B0A-9C3B-2197-B61E-0C87FC86D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1127125"/>
            <a:ext cx="2868613" cy="1787526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DB45A11-38BE-6C79-7A8D-475F074261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8775" y="3507458"/>
            <a:ext cx="5653379" cy="2482872"/>
          </a:xfrm>
          <a:prstGeom prst="round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1" name="Picture Placeholder 16">
            <a:extLst>
              <a:ext uri="{FF2B5EF4-FFF2-40B4-BE49-F238E27FC236}">
                <a16:creationId xmlns:a16="http://schemas.microsoft.com/office/drawing/2014/main" id="{A2D10C08-84CC-AFD3-23B3-50DDD5171D1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79848" y="3507458"/>
            <a:ext cx="5653379" cy="2482872"/>
          </a:xfrm>
          <a:prstGeom prst="round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217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 text with tw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Top Corners Rounded 9">
            <a:extLst>
              <a:ext uri="{FF2B5EF4-FFF2-40B4-BE49-F238E27FC236}">
                <a16:creationId xmlns:a16="http://schemas.microsoft.com/office/drawing/2014/main" id="{8F9DE5E7-8D26-7F00-A87A-84F8B19D52BF}"/>
              </a:ext>
            </a:extLst>
          </p:cNvPr>
          <p:cNvSpPr/>
          <p:nvPr/>
        </p:nvSpPr>
        <p:spPr>
          <a:xfrm rot="5400000" flipV="1">
            <a:off x="4595463" y="-738536"/>
            <a:ext cx="6857999" cy="8335078"/>
          </a:xfrm>
          <a:prstGeom prst="round2SameRect">
            <a:avLst>
              <a:gd name="adj1" fmla="val 14409"/>
              <a:gd name="adj2" fmla="val 0"/>
            </a:avLst>
          </a:prstGeom>
          <a:gradFill>
            <a:gsLst>
              <a:gs pos="0">
                <a:schemeClr val="bg2">
                  <a:lumMod val="90000"/>
                  <a:alpha val="60000"/>
                </a:schemeClr>
              </a:gs>
              <a:gs pos="69000">
                <a:schemeClr val="bg1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49F7C74-C088-310C-7627-81949A455448}"/>
              </a:ext>
            </a:extLst>
          </p:cNvPr>
          <p:cNvGrpSpPr/>
          <p:nvPr/>
        </p:nvGrpSpPr>
        <p:grpSpPr>
          <a:xfrm>
            <a:off x="7352925" y="0"/>
            <a:ext cx="4844238" cy="4339578"/>
            <a:chOff x="2497750" y="3860347"/>
            <a:chExt cx="296226" cy="265366"/>
          </a:xfrm>
          <a:gradFill>
            <a:gsLst>
              <a:gs pos="0">
                <a:schemeClr val="bg2">
                  <a:alpha val="50000"/>
                </a:schemeClr>
              </a:gs>
              <a:gs pos="100000">
                <a:schemeClr val="bg2">
                  <a:lumMod val="90000"/>
                  <a:alpha val="50000"/>
                </a:schemeClr>
              </a:gs>
            </a:gsLst>
            <a:lin ang="2700000" scaled="0"/>
          </a:gra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DAA3268-C55C-B944-A2D4-EB469FE34852}"/>
                </a:ext>
              </a:extLst>
            </p:cNvPr>
            <p:cNvSpPr/>
            <p:nvPr/>
          </p:nvSpPr>
          <p:spPr>
            <a:xfrm>
              <a:off x="2642053" y="3860347"/>
              <a:ext cx="151923" cy="151923"/>
            </a:xfrm>
            <a:custGeom>
              <a:avLst/>
              <a:gdLst>
                <a:gd name="connsiteX0" fmla="*/ 151829 w 151923"/>
                <a:gd name="connsiteY0" fmla="*/ 151924 h 151923"/>
                <a:gd name="connsiteX1" fmla="*/ 69628 w 151923"/>
                <a:gd name="connsiteY1" fmla="*/ 151924 h 151923"/>
                <a:gd name="connsiteX2" fmla="*/ 0 w 151923"/>
                <a:gd name="connsiteY2" fmla="*/ 82201 h 151923"/>
                <a:gd name="connsiteX3" fmla="*/ 0 w 151923"/>
                <a:gd name="connsiteY3" fmla="*/ 0 h 151923"/>
                <a:gd name="connsiteX4" fmla="*/ 33433 w 151923"/>
                <a:gd name="connsiteY4" fmla="*/ 0 h 151923"/>
                <a:gd name="connsiteX5" fmla="*/ 33433 w 151923"/>
                <a:gd name="connsiteY5" fmla="*/ 82201 h 151923"/>
                <a:gd name="connsiteX6" fmla="*/ 69723 w 151923"/>
                <a:gd name="connsiteY6" fmla="*/ 118491 h 151923"/>
                <a:gd name="connsiteX7" fmla="*/ 151924 w 151923"/>
                <a:gd name="connsiteY7" fmla="*/ 118491 h 151923"/>
                <a:gd name="connsiteX8" fmla="*/ 151924 w 151923"/>
                <a:gd name="connsiteY8" fmla="*/ 151924 h 151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923">
                  <a:moveTo>
                    <a:pt x="151829" y="151924"/>
                  </a:moveTo>
                  <a:lnTo>
                    <a:pt x="69628" y="151924"/>
                  </a:lnTo>
                  <a:cubicBezTo>
                    <a:pt x="31242" y="151924"/>
                    <a:pt x="0" y="120682"/>
                    <a:pt x="0" y="82201"/>
                  </a:cubicBezTo>
                  <a:lnTo>
                    <a:pt x="0" y="0"/>
                  </a:lnTo>
                  <a:lnTo>
                    <a:pt x="33433" y="0"/>
                  </a:lnTo>
                  <a:lnTo>
                    <a:pt x="33433" y="82201"/>
                  </a:lnTo>
                  <a:cubicBezTo>
                    <a:pt x="33433" y="102203"/>
                    <a:pt x="49721" y="118491"/>
                    <a:pt x="69723" y="118491"/>
                  </a:cubicBezTo>
                  <a:lnTo>
                    <a:pt x="151924" y="118491"/>
                  </a:lnTo>
                  <a:lnTo>
                    <a:pt x="151924" y="15192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529246F-5CC9-409D-886F-07F562BE046B}"/>
                </a:ext>
              </a:extLst>
            </p:cNvPr>
            <p:cNvSpPr/>
            <p:nvPr/>
          </p:nvSpPr>
          <p:spPr>
            <a:xfrm>
              <a:off x="2497750" y="3973885"/>
              <a:ext cx="151923" cy="151828"/>
            </a:xfrm>
            <a:custGeom>
              <a:avLst/>
              <a:gdLst>
                <a:gd name="connsiteX0" fmla="*/ 151924 w 151923"/>
                <a:gd name="connsiteY0" fmla="*/ 151829 h 151828"/>
                <a:gd name="connsiteX1" fmla="*/ 118491 w 151923"/>
                <a:gd name="connsiteY1" fmla="*/ 151829 h 151828"/>
                <a:gd name="connsiteX2" fmla="*/ 118491 w 151923"/>
                <a:gd name="connsiteY2" fmla="*/ 69723 h 151828"/>
                <a:gd name="connsiteX3" fmla="*/ 82201 w 151923"/>
                <a:gd name="connsiteY3" fmla="*/ 33433 h 151828"/>
                <a:gd name="connsiteX4" fmla="*/ 0 w 151923"/>
                <a:gd name="connsiteY4" fmla="*/ 33433 h 151828"/>
                <a:gd name="connsiteX5" fmla="*/ 0 w 151923"/>
                <a:gd name="connsiteY5" fmla="*/ 0 h 151828"/>
                <a:gd name="connsiteX6" fmla="*/ 82201 w 151923"/>
                <a:gd name="connsiteY6" fmla="*/ 0 h 151828"/>
                <a:gd name="connsiteX7" fmla="*/ 151829 w 151923"/>
                <a:gd name="connsiteY7" fmla="*/ 69723 h 151828"/>
                <a:gd name="connsiteX8" fmla="*/ 151829 w 151923"/>
                <a:gd name="connsiteY8" fmla="*/ 151829 h 15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828">
                  <a:moveTo>
                    <a:pt x="151924" y="151829"/>
                  </a:moveTo>
                  <a:lnTo>
                    <a:pt x="118491" y="151829"/>
                  </a:lnTo>
                  <a:lnTo>
                    <a:pt x="118491" y="69723"/>
                  </a:lnTo>
                  <a:cubicBezTo>
                    <a:pt x="118491" y="49720"/>
                    <a:pt x="102203" y="33433"/>
                    <a:pt x="82201" y="33433"/>
                  </a:cubicBezTo>
                  <a:lnTo>
                    <a:pt x="0" y="33433"/>
                  </a:lnTo>
                  <a:lnTo>
                    <a:pt x="0" y="0"/>
                  </a:lnTo>
                  <a:lnTo>
                    <a:pt x="82201" y="0"/>
                  </a:lnTo>
                  <a:cubicBezTo>
                    <a:pt x="120587" y="0"/>
                    <a:pt x="151829" y="31242"/>
                    <a:pt x="151829" y="69723"/>
                  </a:cubicBezTo>
                  <a:lnTo>
                    <a:pt x="151829" y="1518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D7F90B-5036-2E4B-12CE-1A507AB837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0CFFF4C-B0D6-0D75-E6BF-9445C8C5D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126" y="369791"/>
            <a:ext cx="1482336" cy="241103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C384383-D946-2EE0-121B-721278B761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8738" y="1135608"/>
            <a:ext cx="5737224" cy="474650"/>
          </a:xfrm>
        </p:spPr>
        <p:txBody>
          <a:bodyPr/>
          <a:lstStyle>
            <a:lvl1pPr>
              <a:defRPr lang="en-US" sz="2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, libero </a:t>
            </a:r>
            <a:r>
              <a:rPr lang="en-US" dirty="0" err="1"/>
              <a:t>nec</a:t>
            </a:r>
            <a:r>
              <a:rPr lang="en-US" dirty="0"/>
              <a:t> gravida </a:t>
            </a:r>
            <a:r>
              <a:rPr lang="en-US" dirty="0" err="1"/>
              <a:t>suscipit</a:t>
            </a:r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44F2690-0B0C-CF85-F593-0D1397FD999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38737" y="1835119"/>
            <a:ext cx="5737223" cy="1282615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1D56B2BB-AB16-BFB9-8009-72045700CF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38738" y="3676138"/>
            <a:ext cx="5737224" cy="474650"/>
          </a:xfrm>
        </p:spPr>
        <p:txBody>
          <a:bodyPr/>
          <a:lstStyle>
            <a:lvl1pPr>
              <a:defRPr lang="en-US" sz="2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, libero </a:t>
            </a:r>
            <a:r>
              <a:rPr lang="en-US" dirty="0" err="1"/>
              <a:t>nec</a:t>
            </a:r>
            <a:r>
              <a:rPr lang="en-US" dirty="0"/>
              <a:t> gravida </a:t>
            </a:r>
            <a:r>
              <a:rPr lang="en-US" dirty="0" err="1"/>
              <a:t>suscipit</a:t>
            </a:r>
            <a:endParaRPr lang="en-US" dirty="0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BD6CBD10-9BDC-ABDC-3F90-9B2535A7CB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38737" y="4375649"/>
            <a:ext cx="5737223" cy="1282615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A4B0A-9C3B-2197-B61E-0C87FC86D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1127125"/>
            <a:ext cx="2868613" cy="1787526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07EB684-A0EF-4593-BCEC-03F2CCF8DD9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8775" y="3429000"/>
            <a:ext cx="2868613" cy="1286387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8F1DCCA8-30A2-E84A-ACA4-7BB7FA65BB9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algn="r">
              <a:defRPr/>
            </a:lvl1pPr>
          </a:lstStyle>
          <a:p>
            <a:fld id="{6E7B6B74-246C-4F19-B4DC-B209CE14AA2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52399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 text with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Top Corners Rounded 9">
            <a:extLst>
              <a:ext uri="{FF2B5EF4-FFF2-40B4-BE49-F238E27FC236}">
                <a16:creationId xmlns:a16="http://schemas.microsoft.com/office/drawing/2014/main" id="{8F9DE5E7-8D26-7F00-A87A-84F8B19D52BF}"/>
              </a:ext>
            </a:extLst>
          </p:cNvPr>
          <p:cNvSpPr/>
          <p:nvPr/>
        </p:nvSpPr>
        <p:spPr>
          <a:xfrm rot="5400000" flipV="1">
            <a:off x="4595463" y="-738536"/>
            <a:ext cx="6857999" cy="8335078"/>
          </a:xfrm>
          <a:prstGeom prst="round2SameRect">
            <a:avLst>
              <a:gd name="adj1" fmla="val 14409"/>
              <a:gd name="adj2" fmla="val 0"/>
            </a:avLst>
          </a:prstGeom>
          <a:gradFill>
            <a:gsLst>
              <a:gs pos="0">
                <a:schemeClr val="bg2">
                  <a:lumMod val="90000"/>
                  <a:alpha val="60000"/>
                </a:schemeClr>
              </a:gs>
              <a:gs pos="69000">
                <a:schemeClr val="bg1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49F7C74-C088-310C-7627-81949A455448}"/>
              </a:ext>
            </a:extLst>
          </p:cNvPr>
          <p:cNvGrpSpPr/>
          <p:nvPr/>
        </p:nvGrpSpPr>
        <p:grpSpPr>
          <a:xfrm>
            <a:off x="7352925" y="0"/>
            <a:ext cx="4844238" cy="4339578"/>
            <a:chOff x="2497750" y="3860347"/>
            <a:chExt cx="296226" cy="265366"/>
          </a:xfrm>
          <a:gradFill>
            <a:gsLst>
              <a:gs pos="0">
                <a:schemeClr val="bg2">
                  <a:alpha val="50000"/>
                </a:schemeClr>
              </a:gs>
              <a:gs pos="100000">
                <a:schemeClr val="bg2">
                  <a:lumMod val="90000"/>
                  <a:alpha val="50000"/>
                </a:schemeClr>
              </a:gs>
            </a:gsLst>
            <a:lin ang="2700000" scaled="0"/>
          </a:gra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DAA3268-C55C-B944-A2D4-EB469FE34852}"/>
                </a:ext>
              </a:extLst>
            </p:cNvPr>
            <p:cNvSpPr/>
            <p:nvPr/>
          </p:nvSpPr>
          <p:spPr>
            <a:xfrm>
              <a:off x="2642053" y="3860347"/>
              <a:ext cx="151923" cy="151923"/>
            </a:xfrm>
            <a:custGeom>
              <a:avLst/>
              <a:gdLst>
                <a:gd name="connsiteX0" fmla="*/ 151829 w 151923"/>
                <a:gd name="connsiteY0" fmla="*/ 151924 h 151923"/>
                <a:gd name="connsiteX1" fmla="*/ 69628 w 151923"/>
                <a:gd name="connsiteY1" fmla="*/ 151924 h 151923"/>
                <a:gd name="connsiteX2" fmla="*/ 0 w 151923"/>
                <a:gd name="connsiteY2" fmla="*/ 82201 h 151923"/>
                <a:gd name="connsiteX3" fmla="*/ 0 w 151923"/>
                <a:gd name="connsiteY3" fmla="*/ 0 h 151923"/>
                <a:gd name="connsiteX4" fmla="*/ 33433 w 151923"/>
                <a:gd name="connsiteY4" fmla="*/ 0 h 151923"/>
                <a:gd name="connsiteX5" fmla="*/ 33433 w 151923"/>
                <a:gd name="connsiteY5" fmla="*/ 82201 h 151923"/>
                <a:gd name="connsiteX6" fmla="*/ 69723 w 151923"/>
                <a:gd name="connsiteY6" fmla="*/ 118491 h 151923"/>
                <a:gd name="connsiteX7" fmla="*/ 151924 w 151923"/>
                <a:gd name="connsiteY7" fmla="*/ 118491 h 151923"/>
                <a:gd name="connsiteX8" fmla="*/ 151924 w 151923"/>
                <a:gd name="connsiteY8" fmla="*/ 151924 h 151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923">
                  <a:moveTo>
                    <a:pt x="151829" y="151924"/>
                  </a:moveTo>
                  <a:lnTo>
                    <a:pt x="69628" y="151924"/>
                  </a:lnTo>
                  <a:cubicBezTo>
                    <a:pt x="31242" y="151924"/>
                    <a:pt x="0" y="120682"/>
                    <a:pt x="0" y="82201"/>
                  </a:cubicBezTo>
                  <a:lnTo>
                    <a:pt x="0" y="0"/>
                  </a:lnTo>
                  <a:lnTo>
                    <a:pt x="33433" y="0"/>
                  </a:lnTo>
                  <a:lnTo>
                    <a:pt x="33433" y="82201"/>
                  </a:lnTo>
                  <a:cubicBezTo>
                    <a:pt x="33433" y="102203"/>
                    <a:pt x="49721" y="118491"/>
                    <a:pt x="69723" y="118491"/>
                  </a:cubicBezTo>
                  <a:lnTo>
                    <a:pt x="151924" y="118491"/>
                  </a:lnTo>
                  <a:lnTo>
                    <a:pt x="151924" y="15192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529246F-5CC9-409D-886F-07F562BE046B}"/>
                </a:ext>
              </a:extLst>
            </p:cNvPr>
            <p:cNvSpPr/>
            <p:nvPr/>
          </p:nvSpPr>
          <p:spPr>
            <a:xfrm>
              <a:off x="2497750" y="3973885"/>
              <a:ext cx="151923" cy="151828"/>
            </a:xfrm>
            <a:custGeom>
              <a:avLst/>
              <a:gdLst>
                <a:gd name="connsiteX0" fmla="*/ 151924 w 151923"/>
                <a:gd name="connsiteY0" fmla="*/ 151829 h 151828"/>
                <a:gd name="connsiteX1" fmla="*/ 118491 w 151923"/>
                <a:gd name="connsiteY1" fmla="*/ 151829 h 151828"/>
                <a:gd name="connsiteX2" fmla="*/ 118491 w 151923"/>
                <a:gd name="connsiteY2" fmla="*/ 69723 h 151828"/>
                <a:gd name="connsiteX3" fmla="*/ 82201 w 151923"/>
                <a:gd name="connsiteY3" fmla="*/ 33433 h 151828"/>
                <a:gd name="connsiteX4" fmla="*/ 0 w 151923"/>
                <a:gd name="connsiteY4" fmla="*/ 33433 h 151828"/>
                <a:gd name="connsiteX5" fmla="*/ 0 w 151923"/>
                <a:gd name="connsiteY5" fmla="*/ 0 h 151828"/>
                <a:gd name="connsiteX6" fmla="*/ 82201 w 151923"/>
                <a:gd name="connsiteY6" fmla="*/ 0 h 151828"/>
                <a:gd name="connsiteX7" fmla="*/ 151829 w 151923"/>
                <a:gd name="connsiteY7" fmla="*/ 69723 h 151828"/>
                <a:gd name="connsiteX8" fmla="*/ 151829 w 151923"/>
                <a:gd name="connsiteY8" fmla="*/ 151829 h 15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828">
                  <a:moveTo>
                    <a:pt x="151924" y="151829"/>
                  </a:moveTo>
                  <a:lnTo>
                    <a:pt x="118491" y="151829"/>
                  </a:lnTo>
                  <a:lnTo>
                    <a:pt x="118491" y="69723"/>
                  </a:lnTo>
                  <a:cubicBezTo>
                    <a:pt x="118491" y="49720"/>
                    <a:pt x="102203" y="33433"/>
                    <a:pt x="82201" y="33433"/>
                  </a:cubicBezTo>
                  <a:lnTo>
                    <a:pt x="0" y="33433"/>
                  </a:lnTo>
                  <a:lnTo>
                    <a:pt x="0" y="0"/>
                  </a:lnTo>
                  <a:lnTo>
                    <a:pt x="82201" y="0"/>
                  </a:lnTo>
                  <a:cubicBezTo>
                    <a:pt x="120587" y="0"/>
                    <a:pt x="151829" y="31242"/>
                    <a:pt x="151829" y="69723"/>
                  </a:cubicBezTo>
                  <a:lnTo>
                    <a:pt x="151829" y="1518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D7F90B-5036-2E4B-12CE-1A507AB837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0CFFF4C-B0D6-0D75-E6BF-9445C8C5D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126" y="369791"/>
            <a:ext cx="1482336" cy="241103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C384383-D946-2EE0-121B-721278B761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8738" y="1135608"/>
            <a:ext cx="5737224" cy="474650"/>
          </a:xfrm>
        </p:spPr>
        <p:txBody>
          <a:bodyPr/>
          <a:lstStyle>
            <a:lvl1pPr>
              <a:defRPr lang="en-US" sz="2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, libero </a:t>
            </a:r>
            <a:r>
              <a:rPr lang="en-US" dirty="0" err="1"/>
              <a:t>nec</a:t>
            </a:r>
            <a:r>
              <a:rPr lang="en-US" dirty="0"/>
              <a:t> gravida </a:t>
            </a:r>
            <a:r>
              <a:rPr lang="en-US" dirty="0" err="1"/>
              <a:t>suscipit</a:t>
            </a:r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44F2690-0B0C-CF85-F593-0D1397FD999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38737" y="1835119"/>
            <a:ext cx="5737223" cy="1282615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A4B0A-9C3B-2197-B61E-0C87FC86D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1127125"/>
            <a:ext cx="2868613" cy="1787526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8F1DCCA8-30A2-E84A-ACA4-7BB7FA65BB9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algn="r">
              <a:defRPr/>
            </a:lvl1pPr>
          </a:lstStyle>
          <a:p>
            <a:fld id="{6E7B6B74-246C-4F19-B4DC-B209CE14AA2E}" type="slidenum">
              <a:rPr lang="sk-SK" smtClean="0"/>
              <a:t>‹#›</a:t>
            </a:fld>
            <a:endParaRPr lang="sk-SK"/>
          </a:p>
        </p:txBody>
      </p:sp>
      <p:sp>
        <p:nvSpPr>
          <p:cNvPr id="4" name="Picture Placeholder 16">
            <a:extLst>
              <a:ext uri="{FF2B5EF4-FFF2-40B4-BE49-F238E27FC236}">
                <a16:creationId xmlns:a16="http://schemas.microsoft.com/office/drawing/2014/main" id="{EDBE54D8-CDB5-5B1A-1519-C0368E9A736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8775" y="3507458"/>
            <a:ext cx="2755924" cy="2482872"/>
          </a:xfrm>
          <a:prstGeom prst="round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6" name="Picture Placeholder 16">
            <a:extLst>
              <a:ext uri="{FF2B5EF4-FFF2-40B4-BE49-F238E27FC236}">
                <a16:creationId xmlns:a16="http://schemas.microsoft.com/office/drawing/2014/main" id="{A6586745-AA2A-F068-50C3-8242F77A05E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64421" y="3507458"/>
            <a:ext cx="2755924" cy="2482872"/>
          </a:xfrm>
          <a:prstGeom prst="round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7" name="Picture Placeholder 16">
            <a:extLst>
              <a:ext uri="{FF2B5EF4-FFF2-40B4-BE49-F238E27FC236}">
                <a16:creationId xmlns:a16="http://schemas.microsoft.com/office/drawing/2014/main" id="{0E34134D-B4FC-2E82-94F2-B86DB8C1024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70067" y="3507458"/>
            <a:ext cx="2755924" cy="2482872"/>
          </a:xfrm>
          <a:prstGeom prst="round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F3704615-1462-2C14-D24A-455F48B2404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75714" y="3507458"/>
            <a:ext cx="2755924" cy="2482872"/>
          </a:xfrm>
          <a:prstGeom prst="round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287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8465BF-5E77-ECD9-6522-FE44B0057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62" y="365125"/>
            <a:ext cx="11471276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773C8A-C9F3-EFE3-30F1-CC8247BDB4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362" y="1825625"/>
            <a:ext cx="11471276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BFA9A-28E4-3572-47E2-40A1BF97AA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5126" y="6369150"/>
            <a:ext cx="3817937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>
              <a:defRPr lang="en-US" sz="10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09F066-1FFC-2D5E-AD18-B945344B16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76691" y="6369150"/>
            <a:ext cx="3954947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algn="r">
              <a:defRPr lang="en-US" sz="100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E7B6B74-246C-4F19-B4DC-B209CE14AA2E}" type="slidenum">
              <a:rPr lang="sk-SK" smtClean="0"/>
              <a:t>‹#›</a:t>
            </a:fld>
            <a:endParaRPr lang="sk-SK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B6F0B4-DD32-E38A-E19A-0805B651C615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696712" y="6642100"/>
            <a:ext cx="82708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FFFF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C1-Internal Use</a:t>
            </a:r>
          </a:p>
        </p:txBody>
      </p:sp>
    </p:spTree>
    <p:extLst>
      <p:ext uri="{BB962C8B-B14F-4D97-AF65-F5344CB8AC3E}">
        <p14:creationId xmlns:p14="http://schemas.microsoft.com/office/powerpoint/2010/main" val="729179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4" r:id="rId5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kern="1200">
          <a:solidFill>
            <a:srgbClr val="676767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b="1" kern="1200">
          <a:solidFill>
            <a:schemeClr val="accent1"/>
          </a:solidFill>
          <a:latin typeface="+mj-lt"/>
          <a:ea typeface="+mn-ea"/>
          <a:cs typeface="Segoe UI" panose="020B0502040204020203" pitchFamily="34" charset="0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b="1" kern="1200">
          <a:solidFill>
            <a:schemeClr val="accent3"/>
          </a:solidFill>
          <a:latin typeface="+mj-lt"/>
          <a:ea typeface="+mn-ea"/>
          <a:cs typeface="Segoe UI" panose="020B0502040204020203" pitchFamily="34" charset="0"/>
        </a:defRPr>
      </a:lvl3pPr>
      <a:lvl4pPr marL="177800" indent="-1778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rgbClr val="676767"/>
          </a:solidFill>
          <a:latin typeface="+mj-lt"/>
          <a:ea typeface="+mn-ea"/>
          <a:cs typeface="Segoe UI" panose="020B0502040204020203" pitchFamily="34" charset="0"/>
        </a:defRPr>
      </a:lvl4pPr>
      <a:lvl5pPr marL="361950" indent="-18415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Segoe UI" panose="020B0502040204020203" pitchFamily="34" charset="0"/>
        <a:buChar char="–"/>
        <a:defRPr sz="1100" kern="1200">
          <a:solidFill>
            <a:srgbClr val="676767"/>
          </a:solidFill>
          <a:latin typeface="+mj-lt"/>
          <a:ea typeface="+mn-ea"/>
          <a:cs typeface="Segoe UI" panose="020B0502040204020203" pitchFamily="34" charset="0"/>
        </a:defRPr>
      </a:lvl5pPr>
      <a:lvl6pPr marL="542925" indent="-1714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Segoe UI" panose="02070309020205020404" pitchFamily="49" charset="0"/>
        <a:buChar char="o"/>
        <a:defRPr sz="1100" i="0" kern="1200">
          <a:solidFill>
            <a:srgbClr val="676767"/>
          </a:solidFill>
          <a:latin typeface="+mj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i="1" kern="1200">
          <a:solidFill>
            <a:srgbClr val="676767"/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b="1" u="none" kern="1200">
          <a:solidFill>
            <a:srgbClr val="676767"/>
          </a:soli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b="1" i="1" kern="1200">
          <a:solidFill>
            <a:srgbClr val="676767"/>
          </a:solidFill>
          <a:latin typeface="+mj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226">
          <p15:clr>
            <a:srgbClr val="F26B43"/>
          </p15:clr>
        </p15:guide>
        <p15:guide id="4" pos="828">
          <p15:clr>
            <a:srgbClr val="F26B43"/>
          </p15:clr>
        </p15:guide>
        <p15:guide id="5" pos="1431">
          <p15:clr>
            <a:srgbClr val="F26B43"/>
          </p15:clr>
        </p15:guide>
        <p15:guide id="6" pos="2033">
          <p15:clr>
            <a:srgbClr val="F26B43"/>
          </p15:clr>
        </p15:guide>
        <p15:guide id="7" pos="2635">
          <p15:clr>
            <a:srgbClr val="F26B43"/>
          </p15:clr>
        </p15:guide>
        <p15:guide id="8" pos="3237">
          <p15:clr>
            <a:srgbClr val="F26B43"/>
          </p15:clr>
        </p15:guide>
        <p15:guide id="9" pos="3840">
          <p15:clr>
            <a:srgbClr val="F26B43"/>
          </p15:clr>
        </p15:guide>
        <p15:guide id="10" pos="4442">
          <p15:clr>
            <a:srgbClr val="F26B43"/>
          </p15:clr>
        </p15:guide>
        <p15:guide id="11" pos="5044">
          <p15:clr>
            <a:srgbClr val="F26B43"/>
          </p15:clr>
        </p15:guide>
        <p15:guide id="12" pos="5646">
          <p15:clr>
            <a:srgbClr val="F26B43"/>
          </p15:clr>
        </p15:guide>
        <p15:guide id="13" pos="6248">
          <p15:clr>
            <a:srgbClr val="F26B43"/>
          </p15:clr>
        </p15:guide>
        <p15:guide id="14" pos="6851">
          <p15:clr>
            <a:srgbClr val="F26B43"/>
          </p15:clr>
        </p15:guide>
        <p15:guide id="15" pos="7453">
          <p15:clr>
            <a:srgbClr val="F26B43"/>
          </p15:clr>
        </p15:guide>
        <p15:guide id="16" orient="horz">
          <p15:clr>
            <a:srgbClr val="F26B43"/>
          </p15:clr>
        </p15:guide>
        <p15:guide id="17" orient="horz" pos="4320">
          <p15:clr>
            <a:srgbClr val="F26B43"/>
          </p15:clr>
        </p15:guide>
        <p15:guide id="18" orient="horz" pos="226">
          <p15:clr>
            <a:srgbClr val="F26B43"/>
          </p15:clr>
        </p15:guide>
        <p15:guide id="19" orient="horz" pos="710">
          <p15:clr>
            <a:srgbClr val="F26B43"/>
          </p15:clr>
        </p15:guide>
        <p15:guide id="20" orient="horz" pos="1193">
          <p15:clr>
            <a:srgbClr val="F26B43"/>
          </p15:clr>
        </p15:guide>
        <p15:guide id="21" orient="horz" pos="1676">
          <p15:clr>
            <a:srgbClr val="F26B43"/>
          </p15:clr>
        </p15:guide>
        <p15:guide id="22" orient="horz" pos="2160">
          <p15:clr>
            <a:srgbClr val="F26B43"/>
          </p15:clr>
        </p15:guide>
        <p15:guide id="23" orient="horz" pos="2643">
          <p15:clr>
            <a:srgbClr val="F26B43"/>
          </p15:clr>
        </p15:guide>
        <p15:guide id="24" orient="horz" pos="3126">
          <p15:clr>
            <a:srgbClr val="F26B43"/>
          </p15:clr>
        </p15:guide>
        <p15:guide id="25" orient="horz" pos="3609">
          <p15:clr>
            <a:srgbClr val="F26B43"/>
          </p15:clr>
        </p15:guide>
        <p15:guide id="26" orient="horz" pos="409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DE9A3F5-F51E-9842-C18A-0DD573769B3F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696712" y="6642100"/>
            <a:ext cx="82708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FFFF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C1-Internal Use</a:t>
            </a:r>
          </a:p>
        </p:txBody>
      </p:sp>
    </p:spTree>
    <p:extLst>
      <p:ext uri="{BB962C8B-B14F-4D97-AF65-F5344CB8AC3E}">
        <p14:creationId xmlns:p14="http://schemas.microsoft.com/office/powerpoint/2010/main" val="3477547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g"/><Relationship Id="rId7" Type="http://schemas.openxmlformats.org/officeDocument/2006/relationships/image" Target="../media/image51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7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11.png"/><Relationship Id="rId10" Type="http://schemas.openxmlformats.org/officeDocument/2006/relationships/image" Target="../media/image32.png"/><Relationship Id="rId4" Type="http://schemas.openxmlformats.org/officeDocument/2006/relationships/image" Target="../media/image27.svg"/><Relationship Id="rId9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3" Type="http://schemas.openxmlformats.org/officeDocument/2006/relationships/image" Target="../media/image7.pn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8.svg"/><Relationship Id="rId11" Type="http://schemas.openxmlformats.org/officeDocument/2006/relationships/image" Target="../media/image59.jpeg"/><Relationship Id="rId5" Type="http://schemas.openxmlformats.org/officeDocument/2006/relationships/image" Target="../media/image11.png"/><Relationship Id="rId10" Type="http://schemas.openxmlformats.org/officeDocument/2006/relationships/image" Target="../media/image58.jpeg"/><Relationship Id="rId4" Type="http://schemas.openxmlformats.org/officeDocument/2006/relationships/image" Target="../media/image27.svg"/><Relationship Id="rId9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png"/><Relationship Id="rId18" Type="http://schemas.openxmlformats.org/officeDocument/2006/relationships/image" Target="../media/image73.jpg"/><Relationship Id="rId3" Type="http://schemas.openxmlformats.org/officeDocument/2006/relationships/image" Target="../media/image7.png"/><Relationship Id="rId21" Type="http://schemas.openxmlformats.org/officeDocument/2006/relationships/image" Target="../media/image76.jp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72.jp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1.png"/><Relationship Id="rId20" Type="http://schemas.openxmlformats.org/officeDocument/2006/relationships/image" Target="../media/image75.jp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8.svg"/><Relationship Id="rId11" Type="http://schemas.openxmlformats.org/officeDocument/2006/relationships/image" Target="../media/image66.jpeg"/><Relationship Id="rId24" Type="http://schemas.openxmlformats.org/officeDocument/2006/relationships/image" Target="../media/image78.png"/><Relationship Id="rId5" Type="http://schemas.openxmlformats.org/officeDocument/2006/relationships/image" Target="../media/image11.png"/><Relationship Id="rId15" Type="http://schemas.openxmlformats.org/officeDocument/2006/relationships/image" Target="../media/image70.png"/><Relationship Id="rId23" Type="http://schemas.openxmlformats.org/officeDocument/2006/relationships/hyperlink" Target="http://www.agrofert.cz/" TargetMode="External"/><Relationship Id="rId10" Type="http://schemas.openxmlformats.org/officeDocument/2006/relationships/image" Target="../media/image65.jpeg"/><Relationship Id="rId19" Type="http://schemas.openxmlformats.org/officeDocument/2006/relationships/image" Target="../media/image74.jpg"/><Relationship Id="rId4" Type="http://schemas.openxmlformats.org/officeDocument/2006/relationships/image" Target="../media/image27.svg"/><Relationship Id="rId9" Type="http://schemas.openxmlformats.org/officeDocument/2006/relationships/image" Target="../media/image64.jpeg"/><Relationship Id="rId14" Type="http://schemas.openxmlformats.org/officeDocument/2006/relationships/image" Target="../media/image69.png"/><Relationship Id="rId22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temium.sk/" TargetMode="External"/><Relationship Id="rId2" Type="http://schemas.openxmlformats.org/officeDocument/2006/relationships/hyperlink" Target="mailto:info@actemium.sk" TargetMode="External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7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jekt pre obrázok 8" descr="Obrázok, na ktorom je text, osoba, pózovanie&#10;&#10;Automaticky generovaný popis">
            <a:extLst>
              <a:ext uri="{FF2B5EF4-FFF2-40B4-BE49-F238E27FC236}">
                <a16:creationId xmlns:a16="http://schemas.microsoft.com/office/drawing/2014/main" id="{63735314-443B-4C6B-912E-D713294692A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2" b="3032"/>
          <a:stretch>
            <a:fillRect/>
          </a:stretch>
        </p:blipFill>
        <p:spPr/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B8DD53E-EDE5-413E-AA3B-1219F2486A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DD39880-F166-48BD-9F01-2AAA23409A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16200000">
            <a:off x="9593741" y="4259741"/>
            <a:ext cx="2635479" cy="2561039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9A43359-E0FD-4072-ABC0-D100EFF4BF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58338" y="-1382"/>
            <a:ext cx="2635462" cy="2633814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9066473C-3F01-450D-985E-FBEEC0AF9C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8776" y="6427654"/>
            <a:ext cx="3824288" cy="276999"/>
          </a:xfrm>
        </p:spPr>
        <p:txBody>
          <a:bodyPr/>
          <a:lstStyle/>
          <a:p>
            <a:r>
              <a:rPr lang="sk-SK" dirty="0"/>
              <a:t>May 2025</a:t>
            </a:r>
          </a:p>
        </p:txBody>
      </p:sp>
      <p:sp>
        <p:nvSpPr>
          <p:cNvPr id="10" name="Nadpis 5">
            <a:extLst>
              <a:ext uri="{FF2B5EF4-FFF2-40B4-BE49-F238E27FC236}">
                <a16:creationId xmlns:a16="http://schemas.microsoft.com/office/drawing/2014/main" id="{9BA90507-A124-402A-98DE-8C31ADB70117}"/>
              </a:ext>
            </a:extLst>
          </p:cNvPr>
          <p:cNvSpPr txBox="1">
            <a:spLocks/>
          </p:cNvSpPr>
          <p:nvPr/>
        </p:nvSpPr>
        <p:spPr>
          <a:xfrm>
            <a:off x="356975" y="5045876"/>
            <a:ext cx="4284476" cy="988770"/>
          </a:xfrm>
          <a:prstGeom prst="rect">
            <a:avLst/>
          </a:prstGeom>
        </p:spPr>
        <p:txBody>
          <a:bodyPr vert="horz" lIns="0" tIns="0" rIns="0" bIns="0" rtlCol="0" anchor="b">
            <a:normAutofit fontScale="92500" lnSpcReduction="20000"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1" kern="1200" spc="-158" dirty="0">
                <a:solidFill>
                  <a:schemeClr val="accent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sk-SK" sz="2400" dirty="0"/>
              <a:t>ProCS, Ltd.</a:t>
            </a:r>
          </a:p>
          <a:p>
            <a:r>
              <a:rPr lang="sk-SK" sz="2400" dirty="0"/>
              <a:t>Kráľovská ulica 8/824</a:t>
            </a:r>
          </a:p>
          <a:p>
            <a:r>
              <a:rPr lang="sk-SK" sz="2400" dirty="0"/>
              <a:t>927 01  Šaľa</a:t>
            </a:r>
          </a:p>
          <a:p>
            <a:r>
              <a:rPr lang="sk-SK" sz="2400" dirty="0"/>
              <a:t>Slovakia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1EB612CB-D430-4EE0-A848-04BB4B8920C1}"/>
              </a:ext>
            </a:extLst>
          </p:cNvPr>
          <p:cNvSpPr txBox="1"/>
          <p:nvPr/>
        </p:nvSpPr>
        <p:spPr>
          <a:xfrm>
            <a:off x="288486" y="1808786"/>
            <a:ext cx="4421455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>
              <a:defRPr sz="3600">
                <a:solidFill>
                  <a:srgbClr val="004289"/>
                </a:solidFill>
                <a:latin typeface="Antenna" pitchFamily="2" charset="0"/>
              </a:defRPr>
            </a:lvl1pPr>
          </a:lstStyle>
          <a:p>
            <a:r>
              <a:rPr lang="en-US" sz="6000" b="1" spc="-158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Improving industrial performance</a:t>
            </a:r>
          </a:p>
        </p:txBody>
      </p:sp>
    </p:spTree>
    <p:extLst>
      <p:ext uri="{BB962C8B-B14F-4D97-AF65-F5344CB8AC3E}">
        <p14:creationId xmlns:p14="http://schemas.microsoft.com/office/powerpoint/2010/main" val="37847072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100000" fill="hold" grpId="1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animMotion origin="layout" path="M 5E-6 -2.96296E-6 L 5E-6 0.05255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7CF49D-3172-46C6-A8EF-19460EF39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1217741"/>
            <a:ext cx="3824289" cy="1533525"/>
          </a:xfrm>
        </p:spPr>
        <p:txBody>
          <a:bodyPr/>
          <a:lstStyle/>
          <a:p>
            <a:r>
              <a:rPr lang="sk-SK" sz="4400" dirty="0"/>
              <a:t>Service </a:t>
            </a:r>
            <a:r>
              <a:rPr lang="en-US" sz="4400" dirty="0"/>
              <a:t>&amp;</a:t>
            </a:r>
            <a:r>
              <a:rPr lang="sk-SK" sz="4400" dirty="0"/>
              <a:t> maintenance</a:t>
            </a:r>
            <a:endParaRPr lang="en-US" sz="4400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437B32B-0925-4B58-84EC-555DA1F6B9D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2958" y="4921157"/>
            <a:ext cx="4394458" cy="1257222"/>
          </a:xfrm>
        </p:spPr>
        <p:txBody>
          <a:bodyPr/>
          <a:lstStyle/>
          <a:p>
            <a:pPr marL="444500" indent="-4445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sk-SK" sz="3200" b="1" dirty="0"/>
              <a:t>Flexibility</a:t>
            </a:r>
          </a:p>
          <a:p>
            <a:pPr marL="444500" indent="-4445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sk-SK" sz="3200" b="1" dirty="0"/>
              <a:t>Availability 24/7</a:t>
            </a:r>
            <a:endParaRPr lang="en-US" sz="3200" b="1" dirty="0"/>
          </a:p>
        </p:txBody>
      </p:sp>
      <p:sp>
        <p:nvSpPr>
          <p:cNvPr id="7" name="Zástupný text 4">
            <a:extLst>
              <a:ext uri="{FF2B5EF4-FFF2-40B4-BE49-F238E27FC236}">
                <a16:creationId xmlns:a16="http://schemas.microsoft.com/office/drawing/2014/main" id="{4CBE1987-9269-40E1-82F8-1299E4F86C2D}"/>
              </a:ext>
            </a:extLst>
          </p:cNvPr>
          <p:cNvSpPr txBox="1">
            <a:spLocks/>
          </p:cNvSpPr>
          <p:nvPr/>
        </p:nvSpPr>
        <p:spPr>
          <a:xfrm>
            <a:off x="5862114" y="784978"/>
            <a:ext cx="6148654" cy="12415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egoe UI" panose="020B0502040204020203" pitchFamily="34" charset="0"/>
              <a:buChar char="–"/>
              <a:defRPr sz="11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54292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egoe UI" panose="02070309020205020404" pitchFamily="49" charset="0"/>
              <a:buChar char="o"/>
              <a:defRPr sz="1100" i="0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u="none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2800" spc="80" dirty="0">
                <a:solidFill>
                  <a:srgbClr val="C6D200"/>
                </a:solidFill>
              </a:rPr>
              <a:t>Warranty service, Post-warranty service based on the service level agreement</a:t>
            </a:r>
          </a:p>
          <a:p>
            <a:endParaRPr lang="en-US" sz="2800" dirty="0">
              <a:solidFill>
                <a:srgbClr val="C6D200"/>
              </a:solidFill>
            </a:endParaRPr>
          </a:p>
        </p:txBody>
      </p:sp>
      <p:sp>
        <p:nvSpPr>
          <p:cNvPr id="8" name="Zástupný text 5">
            <a:extLst>
              <a:ext uri="{FF2B5EF4-FFF2-40B4-BE49-F238E27FC236}">
                <a16:creationId xmlns:a16="http://schemas.microsoft.com/office/drawing/2014/main" id="{73B29A28-AE48-494B-BFF0-04165171876A}"/>
              </a:ext>
            </a:extLst>
          </p:cNvPr>
          <p:cNvSpPr txBox="1">
            <a:spLocks/>
          </p:cNvSpPr>
          <p:nvPr/>
        </p:nvSpPr>
        <p:spPr>
          <a:xfrm>
            <a:off x="5862114" y="2310521"/>
            <a:ext cx="6420502" cy="37625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12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egoe UI" panose="020B0502040204020203" pitchFamily="34" charset="0"/>
              <a:buChar char="–"/>
              <a:defRPr lang="en-US" sz="11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54292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egoe UI" panose="02070309020205020404" pitchFamily="49" charset="0"/>
              <a:buChar char="o"/>
              <a:defRPr sz="1100" i="0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u="none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342900" lvl="1" indent="-342900" fontAlgn="base">
              <a:spcBef>
                <a:spcPts val="600"/>
              </a:spcBef>
              <a:spcAft>
                <a:spcPts val="600"/>
              </a:spcAft>
              <a:buClr>
                <a:srgbClr val="C6D200"/>
              </a:buClr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Automation systems preventive and complex maintenance</a:t>
            </a:r>
          </a:p>
          <a:p>
            <a:pPr marL="342900" lvl="1" indent="-342900" fontAlgn="base">
              <a:spcBef>
                <a:spcPts val="600"/>
              </a:spcBef>
              <a:spcAft>
                <a:spcPts val="600"/>
              </a:spcAft>
              <a:buClr>
                <a:srgbClr val="C6D200"/>
              </a:buClr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Emergency service</a:t>
            </a:r>
          </a:p>
          <a:p>
            <a:pPr marL="342900" lvl="1" indent="-342900" fontAlgn="base">
              <a:spcBef>
                <a:spcPts val="600"/>
              </a:spcBef>
              <a:spcAft>
                <a:spcPts val="600"/>
              </a:spcAft>
              <a:buClr>
                <a:srgbClr val="C6D200"/>
              </a:buClr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Repair of components or whole devices</a:t>
            </a:r>
          </a:p>
          <a:p>
            <a:pPr marL="342900" lvl="1" indent="-342900" fontAlgn="base">
              <a:spcBef>
                <a:spcPts val="600"/>
              </a:spcBef>
              <a:spcAft>
                <a:spcPts val="600"/>
              </a:spcAft>
              <a:buClr>
                <a:srgbClr val="C6D200"/>
              </a:buClr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Calibration of different measurement and control instrumentation (thermometers, pressure gauges, flowmeters, convertors etc.)</a:t>
            </a:r>
          </a:p>
          <a:p>
            <a:pPr marL="342900" lvl="1" indent="-342900" fontAlgn="base">
              <a:spcBef>
                <a:spcPts val="600"/>
              </a:spcBef>
              <a:spcAft>
                <a:spcPts val="600"/>
              </a:spcAft>
              <a:buClr>
                <a:srgbClr val="C6D200"/>
              </a:buClr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Administration of customer´s instrumentation and automations systems database</a:t>
            </a:r>
          </a:p>
          <a:p>
            <a:pPr marL="342900" lvl="1" indent="-342900" fontAlgn="base">
              <a:spcBef>
                <a:spcPts val="600"/>
              </a:spcBef>
              <a:spcAft>
                <a:spcPts val="600"/>
              </a:spcAft>
              <a:buClr>
                <a:srgbClr val="C6D200"/>
              </a:buClr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Changes in application software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83391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7CF49D-3172-46C6-A8EF-19460EF39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1217741"/>
            <a:ext cx="4806350" cy="2151535"/>
          </a:xfrm>
        </p:spPr>
        <p:txBody>
          <a:bodyPr/>
          <a:lstStyle/>
          <a:p>
            <a:r>
              <a:rPr lang="en-US" sz="4400"/>
              <a:t>Assembly &amp; Installation of electrical cabinets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437B32B-0925-4B58-84EC-555DA1F6B9D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8774" y="4900227"/>
            <a:ext cx="4633356" cy="1171060"/>
          </a:xfrm>
        </p:spPr>
        <p:txBody>
          <a:bodyPr/>
          <a:lstStyle/>
          <a:p>
            <a:pPr marL="534988" indent="-4445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3200" b="1"/>
              <a:t>From design to installation</a:t>
            </a:r>
          </a:p>
        </p:txBody>
      </p:sp>
      <p:sp>
        <p:nvSpPr>
          <p:cNvPr id="7" name="Zástupný text 4">
            <a:extLst>
              <a:ext uri="{FF2B5EF4-FFF2-40B4-BE49-F238E27FC236}">
                <a16:creationId xmlns:a16="http://schemas.microsoft.com/office/drawing/2014/main" id="{4CBE1987-9269-40E1-82F8-1299E4F86C2D}"/>
              </a:ext>
            </a:extLst>
          </p:cNvPr>
          <p:cNvSpPr txBox="1">
            <a:spLocks/>
          </p:cNvSpPr>
          <p:nvPr/>
        </p:nvSpPr>
        <p:spPr>
          <a:xfrm>
            <a:off x="5891083" y="777833"/>
            <a:ext cx="6029068" cy="11086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egoe UI" panose="020B0502040204020203" pitchFamily="34" charset="0"/>
              <a:buChar char="–"/>
              <a:defRPr sz="11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54292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egoe UI" panose="02070309020205020404" pitchFamily="49" charset="0"/>
              <a:buChar char="o"/>
              <a:defRPr sz="1100" i="0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u="none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2800" spc="80" dirty="0">
                <a:solidFill>
                  <a:srgbClr val="C6D200"/>
                </a:solidFill>
              </a:rPr>
              <a:t>According to customer’s requirements, in accordance with the required technical standards</a:t>
            </a:r>
          </a:p>
          <a:p>
            <a:endParaRPr lang="en-US" sz="2800" dirty="0">
              <a:solidFill>
                <a:srgbClr val="C6D200"/>
              </a:solidFill>
            </a:endParaRPr>
          </a:p>
        </p:txBody>
      </p:sp>
      <p:sp>
        <p:nvSpPr>
          <p:cNvPr id="8" name="Zástupný text 5">
            <a:extLst>
              <a:ext uri="{FF2B5EF4-FFF2-40B4-BE49-F238E27FC236}">
                <a16:creationId xmlns:a16="http://schemas.microsoft.com/office/drawing/2014/main" id="{73B29A28-AE48-494B-BFF0-04165171876A}"/>
              </a:ext>
            </a:extLst>
          </p:cNvPr>
          <p:cNvSpPr txBox="1">
            <a:spLocks/>
          </p:cNvSpPr>
          <p:nvPr/>
        </p:nvSpPr>
        <p:spPr>
          <a:xfrm>
            <a:off x="5891083" y="2224043"/>
            <a:ext cx="6029068" cy="40867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12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egoe UI" panose="020B0502040204020203" pitchFamily="34" charset="0"/>
              <a:buChar char="–"/>
              <a:defRPr lang="en-US" sz="11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54292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egoe UI" panose="02070309020205020404" pitchFamily="49" charset="0"/>
              <a:buChar char="o"/>
              <a:defRPr sz="1100" i="0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u="none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342900" lvl="1" indent="-342900" fontAlgn="base">
              <a:spcBef>
                <a:spcPts val="600"/>
              </a:spcBef>
              <a:spcAft>
                <a:spcPts val="600"/>
              </a:spcAft>
              <a:buClr>
                <a:srgbClr val="C6D200"/>
              </a:buClr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System cabinets for various control systems</a:t>
            </a:r>
          </a:p>
          <a:p>
            <a:pPr marL="342900" lvl="1" indent="-342900" fontAlgn="base">
              <a:spcBef>
                <a:spcPts val="600"/>
              </a:spcBef>
              <a:spcAft>
                <a:spcPts val="600"/>
              </a:spcAft>
              <a:buClr>
                <a:srgbClr val="C6D200"/>
              </a:buClr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Marshalling cabinets</a:t>
            </a:r>
          </a:p>
          <a:p>
            <a:pPr marL="342900" lvl="1" indent="-342900" fontAlgn="base">
              <a:spcBef>
                <a:spcPts val="600"/>
              </a:spcBef>
              <a:spcAft>
                <a:spcPts val="600"/>
              </a:spcAft>
              <a:buClr>
                <a:srgbClr val="C6D200"/>
              </a:buClr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Special LAN and WAN cabinets for industrial data communications on the basis of both optical and electrical networks</a:t>
            </a:r>
          </a:p>
          <a:p>
            <a:pPr marL="342900" lvl="1" indent="-342900" fontAlgn="base">
              <a:spcBef>
                <a:spcPts val="600"/>
              </a:spcBef>
              <a:spcAft>
                <a:spcPts val="600"/>
              </a:spcAft>
              <a:buClr>
                <a:srgbClr val="C6D200"/>
              </a:buClr>
              <a:buSzPct val="100000"/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Low voltage switchgears with nominal voltage up to 1000 Volt and nominal current up to 4000 Amps:</a:t>
            </a:r>
          </a:p>
          <a:p>
            <a:pPr marL="595313" lvl="2" indent="-233363" defTabSz="1219170" fontAlgn="base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C6D300"/>
              </a:buClr>
              <a:buSzPct val="100000"/>
              <a:buBlip>
                <a:blip r:embed="rId3"/>
              </a:buBlip>
              <a:defRPr/>
            </a:pPr>
            <a:r>
              <a:rPr lang="en-US" sz="2000" b="0" dirty="0">
                <a:solidFill>
                  <a:schemeClr val="bg1"/>
                </a:solidFill>
                <a:latin typeface="+mn-lt"/>
                <a:cs typeface="+mn-cs"/>
              </a:rPr>
              <a:t>Distribution</a:t>
            </a:r>
          </a:p>
          <a:p>
            <a:pPr marL="595313" lvl="2" indent="-233363" defTabSz="1219170" fontAlgn="base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C6D300"/>
              </a:buClr>
              <a:buSzPct val="100000"/>
              <a:buBlip>
                <a:blip r:embed="rId3"/>
              </a:buBlip>
              <a:defRPr/>
            </a:pPr>
            <a:r>
              <a:rPr lang="en-US" sz="2000" b="0" dirty="0">
                <a:solidFill>
                  <a:schemeClr val="bg1"/>
                </a:solidFill>
                <a:latin typeface="+mn-lt"/>
                <a:cs typeface="+mn-cs"/>
              </a:rPr>
              <a:t>Motor Control (MCC)</a:t>
            </a:r>
          </a:p>
          <a:p>
            <a:pPr marL="595313" lvl="2" indent="-233363" defTabSz="1219170" fontAlgn="base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C6D300"/>
              </a:buClr>
              <a:buSzPct val="100000"/>
              <a:buBlip>
                <a:blip r:embed="rId3"/>
              </a:buBlip>
              <a:defRPr/>
            </a:pPr>
            <a:r>
              <a:rPr lang="en-US" sz="2000" b="0" dirty="0">
                <a:solidFill>
                  <a:schemeClr val="bg1"/>
                </a:solidFill>
                <a:latin typeface="+mn-lt"/>
                <a:cs typeface="+mn-cs"/>
              </a:rPr>
              <a:t>Light distribution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endParaRPr lang="en-US" sz="2000" b="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03346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7CF49D-3172-46C6-A8EF-19460EF39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1217741"/>
            <a:ext cx="3824289" cy="1533525"/>
          </a:xfrm>
        </p:spPr>
        <p:txBody>
          <a:bodyPr/>
          <a:lstStyle/>
          <a:p>
            <a:r>
              <a:rPr lang="en-US" sz="4400"/>
              <a:t>Analytical systems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437B32B-0925-4B58-84EC-555DA1F6B9D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8774" y="5110627"/>
            <a:ext cx="4699258" cy="671696"/>
          </a:xfrm>
        </p:spPr>
        <p:txBody>
          <a:bodyPr/>
          <a:lstStyle/>
          <a:p>
            <a:pPr marL="444500" indent="-4445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3200" b="1"/>
              <a:t>All in one place</a:t>
            </a:r>
          </a:p>
        </p:txBody>
      </p:sp>
      <p:sp>
        <p:nvSpPr>
          <p:cNvPr id="7" name="Zástupný text 4">
            <a:extLst>
              <a:ext uri="{FF2B5EF4-FFF2-40B4-BE49-F238E27FC236}">
                <a16:creationId xmlns:a16="http://schemas.microsoft.com/office/drawing/2014/main" id="{4CBE1987-9269-40E1-82F8-1299E4F86C2D}"/>
              </a:ext>
            </a:extLst>
          </p:cNvPr>
          <p:cNvSpPr txBox="1">
            <a:spLocks/>
          </p:cNvSpPr>
          <p:nvPr/>
        </p:nvSpPr>
        <p:spPr>
          <a:xfrm>
            <a:off x="5978784" y="783535"/>
            <a:ext cx="5204427" cy="5373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egoe UI" panose="020B0502040204020203" pitchFamily="34" charset="0"/>
              <a:buChar char="–"/>
              <a:defRPr sz="11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54292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egoe UI" panose="02070309020205020404" pitchFamily="49" charset="0"/>
              <a:buChar char="o"/>
              <a:defRPr sz="1100" i="0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u="none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2800" spc="80" dirty="0">
                <a:solidFill>
                  <a:srgbClr val="C6D200"/>
                </a:solidFill>
              </a:rPr>
              <a:t>Design, build and installation</a:t>
            </a:r>
          </a:p>
          <a:p>
            <a:endParaRPr lang="en-US" sz="2800" dirty="0">
              <a:solidFill>
                <a:srgbClr val="C6D200"/>
              </a:solidFill>
            </a:endParaRPr>
          </a:p>
        </p:txBody>
      </p:sp>
      <p:sp>
        <p:nvSpPr>
          <p:cNvPr id="8" name="Zástupný text 5">
            <a:extLst>
              <a:ext uri="{FF2B5EF4-FFF2-40B4-BE49-F238E27FC236}">
                <a16:creationId xmlns:a16="http://schemas.microsoft.com/office/drawing/2014/main" id="{73B29A28-AE48-494B-BFF0-04165171876A}"/>
              </a:ext>
            </a:extLst>
          </p:cNvPr>
          <p:cNvSpPr txBox="1">
            <a:spLocks/>
          </p:cNvSpPr>
          <p:nvPr/>
        </p:nvSpPr>
        <p:spPr>
          <a:xfrm>
            <a:off x="5978784" y="1520560"/>
            <a:ext cx="6122599" cy="4987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12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egoe UI" panose="020B0502040204020203" pitchFamily="34" charset="0"/>
              <a:buChar char="–"/>
              <a:defRPr lang="en-US" sz="11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54292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egoe UI" panose="02070309020205020404" pitchFamily="49" charset="0"/>
              <a:buChar char="o"/>
              <a:defRPr sz="1100" i="0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u="none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342900" lvl="1" indent="-342900" fontAlgn="base">
              <a:spcBef>
                <a:spcPts val="600"/>
              </a:spcBef>
              <a:spcAft>
                <a:spcPts val="600"/>
              </a:spcAft>
              <a:buClr>
                <a:srgbClr val="C6D200"/>
              </a:buClr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Design, engineering and installation from one place, including sampling systems and shelters</a:t>
            </a:r>
          </a:p>
          <a:p>
            <a:pPr marL="342900" lvl="1" indent="-342900" fontAlgn="base">
              <a:spcBef>
                <a:spcPts val="600"/>
              </a:spcBef>
              <a:spcAft>
                <a:spcPts val="600"/>
              </a:spcAft>
              <a:buClr>
                <a:srgbClr val="C6D200"/>
              </a:buClr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Long time experiences with different analyzers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Process control analyzers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Quality control analyzers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AMS analyzer systems for gas, liquid and solid particles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Design and installation of sampling systems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Supply of cabinets and shelters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Upgrade of existing analyzer systems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Solutions for explosive and hazardous areas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Solutions for several industry segments</a:t>
            </a:r>
          </a:p>
          <a:p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2756285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7CF49D-3172-46C6-A8EF-19460EF39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1217741"/>
            <a:ext cx="3824289" cy="1533525"/>
          </a:xfrm>
        </p:spPr>
        <p:txBody>
          <a:bodyPr/>
          <a:lstStyle/>
          <a:p>
            <a:r>
              <a:rPr lang="en-US" sz="4400"/>
              <a:t>MES systems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437B32B-0925-4B58-84EC-555DA1F6B9D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8774" y="5017518"/>
            <a:ext cx="4905204" cy="910593"/>
          </a:xfrm>
        </p:spPr>
        <p:txBody>
          <a:bodyPr/>
          <a:lstStyle/>
          <a:p>
            <a:pPr marL="444500" indent="-4445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3200" b="1"/>
              <a:t>Innovative practices</a:t>
            </a:r>
          </a:p>
          <a:p>
            <a:pPr marL="444500" indent="-4445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3200" b="1"/>
              <a:t>Increasing productivity</a:t>
            </a:r>
          </a:p>
        </p:txBody>
      </p:sp>
      <p:sp>
        <p:nvSpPr>
          <p:cNvPr id="7" name="Zástupný text 4">
            <a:extLst>
              <a:ext uri="{FF2B5EF4-FFF2-40B4-BE49-F238E27FC236}">
                <a16:creationId xmlns:a16="http://schemas.microsoft.com/office/drawing/2014/main" id="{4CBE1987-9269-40E1-82F8-1299E4F86C2D}"/>
              </a:ext>
            </a:extLst>
          </p:cNvPr>
          <p:cNvSpPr txBox="1">
            <a:spLocks/>
          </p:cNvSpPr>
          <p:nvPr/>
        </p:nvSpPr>
        <p:spPr>
          <a:xfrm>
            <a:off x="6178379" y="366467"/>
            <a:ext cx="3474481" cy="5373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egoe UI" panose="020B0502040204020203" pitchFamily="34" charset="0"/>
              <a:buChar char="–"/>
              <a:defRPr sz="11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54292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egoe UI" panose="02070309020205020404" pitchFamily="49" charset="0"/>
              <a:buChar char="o"/>
              <a:defRPr sz="1100" i="0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u="none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2800" spc="80">
                <a:solidFill>
                  <a:srgbClr val="C6D200"/>
                </a:solidFill>
              </a:rPr>
              <a:t>SMART platform</a:t>
            </a:r>
          </a:p>
          <a:p>
            <a:endParaRPr lang="en-US" sz="2800">
              <a:solidFill>
                <a:srgbClr val="C6D200"/>
              </a:solidFill>
            </a:endParaRPr>
          </a:p>
        </p:txBody>
      </p:sp>
      <p:sp>
        <p:nvSpPr>
          <p:cNvPr id="8" name="Zástupný text 5">
            <a:extLst>
              <a:ext uri="{FF2B5EF4-FFF2-40B4-BE49-F238E27FC236}">
                <a16:creationId xmlns:a16="http://schemas.microsoft.com/office/drawing/2014/main" id="{73B29A28-AE48-494B-BFF0-04165171876A}"/>
              </a:ext>
            </a:extLst>
          </p:cNvPr>
          <p:cNvSpPr txBox="1">
            <a:spLocks/>
          </p:cNvSpPr>
          <p:nvPr/>
        </p:nvSpPr>
        <p:spPr>
          <a:xfrm>
            <a:off x="6096000" y="903855"/>
            <a:ext cx="6096000" cy="45148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12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egoe UI" panose="020B0502040204020203" pitchFamily="34" charset="0"/>
              <a:buChar char="–"/>
              <a:defRPr lang="en-US" sz="11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54292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egoe UI" panose="02070309020205020404" pitchFamily="49" charset="0"/>
              <a:buChar char="o"/>
              <a:defRPr sz="1100" i="0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u="none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342900" lvl="1" indent="-342900" fontAlgn="base">
              <a:spcBef>
                <a:spcPts val="600"/>
              </a:spcBef>
              <a:spcAft>
                <a:spcPts val="600"/>
              </a:spcAft>
              <a:buClr>
                <a:srgbClr val="C6D200"/>
              </a:buClr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ProCS has developed its own MES system with the following specifications</a:t>
            </a:r>
          </a:p>
          <a:p>
            <a:pPr marL="342900" lvl="1" indent="-342900" fontAlgn="base">
              <a:spcBef>
                <a:spcPts val="600"/>
              </a:spcBef>
              <a:spcAft>
                <a:spcPts val="600"/>
              </a:spcAft>
              <a:buClr>
                <a:srgbClr val="C6D200"/>
              </a:buClr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It is a system based on the standard application platforms extended by new functional modules developed by ProCS which are tailor-made to the specific customer needs and requirements</a:t>
            </a:r>
          </a:p>
          <a:p>
            <a:pPr marL="342900" lvl="1" indent="-342900" fontAlgn="base">
              <a:spcBef>
                <a:spcPts val="600"/>
              </a:spcBef>
              <a:spcAft>
                <a:spcPts val="600"/>
              </a:spcAft>
              <a:buClr>
                <a:srgbClr val="C6D200"/>
              </a:buClr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It is an open system communicating with the operators level through different standardized communication protocols (OPC, Modbus and DLMS)</a:t>
            </a:r>
          </a:p>
          <a:p>
            <a:pPr marL="342900" lvl="1" indent="-342900" fontAlgn="base">
              <a:spcBef>
                <a:spcPts val="600"/>
              </a:spcBef>
              <a:spcAft>
                <a:spcPts val="600"/>
              </a:spcAft>
              <a:buClr>
                <a:srgbClr val="C6D200"/>
              </a:buClr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Different alarm messages and protocols can be sent to the users via E-mail communication</a:t>
            </a:r>
          </a:p>
          <a:p>
            <a:pPr marL="342900" lvl="1" indent="-342900" fontAlgn="base">
              <a:spcBef>
                <a:spcPts val="600"/>
              </a:spcBef>
              <a:spcAft>
                <a:spcPts val="600"/>
              </a:spcAft>
              <a:buClr>
                <a:srgbClr val="C6D200"/>
              </a:buClr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It enables exporting of the data into different formats (MS Excel, PDF, …)</a:t>
            </a:r>
          </a:p>
          <a:p>
            <a:endParaRPr lang="en-US" sz="2000" dirty="0"/>
          </a:p>
        </p:txBody>
      </p:sp>
      <p:sp>
        <p:nvSpPr>
          <p:cNvPr id="9" name="Zástupný text 6">
            <a:extLst>
              <a:ext uri="{FF2B5EF4-FFF2-40B4-BE49-F238E27FC236}">
                <a16:creationId xmlns:a16="http://schemas.microsoft.com/office/drawing/2014/main" id="{642D6171-3013-431F-BE71-FAC0EF0C3BC2}"/>
              </a:ext>
            </a:extLst>
          </p:cNvPr>
          <p:cNvSpPr txBox="1">
            <a:spLocks/>
          </p:cNvSpPr>
          <p:nvPr/>
        </p:nvSpPr>
        <p:spPr>
          <a:xfrm>
            <a:off x="6096000" y="5552250"/>
            <a:ext cx="4751346" cy="5323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egoe UI" panose="020B0502040204020203" pitchFamily="34" charset="0"/>
              <a:buChar char="–"/>
              <a:defRPr sz="11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54292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egoe UI" panose="02070309020205020404" pitchFamily="49" charset="0"/>
              <a:buChar char="o"/>
              <a:defRPr sz="1100" i="0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u="none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2800" spc="80">
                <a:solidFill>
                  <a:srgbClr val="C6D200"/>
                </a:solidFill>
              </a:rPr>
              <a:t>Standard products</a:t>
            </a:r>
          </a:p>
          <a:p>
            <a:endParaRPr lang="en-US" sz="2800">
              <a:solidFill>
                <a:srgbClr val="C6D200"/>
              </a:solidFill>
            </a:endParaRPr>
          </a:p>
        </p:txBody>
      </p:sp>
      <p:sp>
        <p:nvSpPr>
          <p:cNvPr id="10" name="Zástupný text 7">
            <a:extLst>
              <a:ext uri="{FF2B5EF4-FFF2-40B4-BE49-F238E27FC236}">
                <a16:creationId xmlns:a16="http://schemas.microsoft.com/office/drawing/2014/main" id="{25532FEC-D0AB-4A47-A7DF-374176928AFB}"/>
              </a:ext>
            </a:extLst>
          </p:cNvPr>
          <p:cNvSpPr txBox="1">
            <a:spLocks/>
          </p:cNvSpPr>
          <p:nvPr/>
        </p:nvSpPr>
        <p:spPr>
          <a:xfrm>
            <a:off x="6096000" y="6084565"/>
            <a:ext cx="3739978" cy="7610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12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egoe UI" panose="020B0502040204020203" pitchFamily="34" charset="0"/>
              <a:buChar char="–"/>
              <a:defRPr lang="en-US" sz="11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54292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egoe UI" panose="02070309020205020404" pitchFamily="49" charset="0"/>
              <a:buChar char="o"/>
              <a:defRPr sz="1100" i="0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u="none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342900" lvl="1" indent="-342900" fontAlgn="base">
              <a:spcBef>
                <a:spcPts val="600"/>
              </a:spcBef>
              <a:spcAft>
                <a:spcPts val="600"/>
              </a:spcAft>
              <a:buClr>
                <a:srgbClr val="C6D200"/>
              </a:buClr>
              <a:buBlip>
                <a:blip r:embed="rId2"/>
              </a:buBlip>
            </a:pPr>
            <a:r>
              <a:rPr lang="en-US" sz="2000" b="0">
                <a:solidFill>
                  <a:schemeClr val="bg1"/>
                </a:solidFill>
                <a:latin typeface="Segoe UI" panose="020B0502040204020203" pitchFamily="34" charset="0"/>
              </a:rPr>
              <a:t>Wonderware products</a:t>
            </a:r>
          </a:p>
          <a:p>
            <a:pPr marL="342900" lvl="1" indent="-342900" fontAlgn="base">
              <a:spcBef>
                <a:spcPts val="600"/>
              </a:spcBef>
              <a:spcAft>
                <a:spcPts val="600"/>
              </a:spcAft>
              <a:buClr>
                <a:srgbClr val="C6D200"/>
              </a:buClr>
              <a:buBlip>
                <a:blip r:embed="rId2"/>
              </a:buBlip>
            </a:pPr>
            <a:r>
              <a:rPr lang="en-US" sz="2000" b="0">
                <a:solidFill>
                  <a:schemeClr val="bg1"/>
                </a:solidFill>
                <a:latin typeface="Segoe UI" panose="020B0502040204020203" pitchFamily="34" charset="0"/>
              </a:rPr>
              <a:t>Yokogawa Exaquantum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347388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7CF49D-3172-46C6-A8EF-19460EF39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1217742"/>
            <a:ext cx="4822826" cy="1006302"/>
          </a:xfrm>
        </p:spPr>
        <p:txBody>
          <a:bodyPr/>
          <a:lstStyle/>
          <a:p>
            <a:r>
              <a:rPr lang="en-US" sz="4400"/>
              <a:t>Functional safety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437B32B-0925-4B58-84EC-555DA1F6B9D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8774" y="5139124"/>
            <a:ext cx="4600404" cy="740032"/>
          </a:xfrm>
        </p:spPr>
        <p:txBody>
          <a:bodyPr/>
          <a:lstStyle/>
          <a:p>
            <a:pPr marL="534988" indent="-4445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3200" b="1"/>
              <a:t>Safely &amp; reliably</a:t>
            </a:r>
          </a:p>
        </p:txBody>
      </p:sp>
      <p:sp>
        <p:nvSpPr>
          <p:cNvPr id="7" name="Zástupný text 4">
            <a:extLst>
              <a:ext uri="{FF2B5EF4-FFF2-40B4-BE49-F238E27FC236}">
                <a16:creationId xmlns:a16="http://schemas.microsoft.com/office/drawing/2014/main" id="{4CBE1987-9269-40E1-82F8-1299E4F86C2D}"/>
              </a:ext>
            </a:extLst>
          </p:cNvPr>
          <p:cNvSpPr txBox="1">
            <a:spLocks/>
          </p:cNvSpPr>
          <p:nvPr/>
        </p:nvSpPr>
        <p:spPr>
          <a:xfrm>
            <a:off x="5891083" y="456558"/>
            <a:ext cx="6185588" cy="13969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egoe UI" panose="020B0502040204020203" pitchFamily="34" charset="0"/>
              <a:buChar char="–"/>
              <a:defRPr sz="11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54292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egoe UI" panose="02070309020205020404" pitchFamily="49" charset="0"/>
              <a:buChar char="o"/>
              <a:defRPr sz="1100" i="0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u="none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pc="80" dirty="0">
                <a:solidFill>
                  <a:srgbClr val="C6D200"/>
                </a:solidFill>
              </a:rPr>
              <a:t>Increase the availability and reliability of operations, risk reduction and compliance with applicable regulations, transparency of security systems</a:t>
            </a:r>
          </a:p>
        </p:txBody>
      </p:sp>
      <p:sp>
        <p:nvSpPr>
          <p:cNvPr id="8" name="Zástupný text 5">
            <a:extLst>
              <a:ext uri="{FF2B5EF4-FFF2-40B4-BE49-F238E27FC236}">
                <a16:creationId xmlns:a16="http://schemas.microsoft.com/office/drawing/2014/main" id="{73B29A28-AE48-494B-BFF0-04165171876A}"/>
              </a:ext>
            </a:extLst>
          </p:cNvPr>
          <p:cNvSpPr txBox="1">
            <a:spLocks/>
          </p:cNvSpPr>
          <p:nvPr/>
        </p:nvSpPr>
        <p:spPr>
          <a:xfrm>
            <a:off x="5891083" y="2035215"/>
            <a:ext cx="6300917" cy="47115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12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egoe UI" panose="020B0502040204020203" pitchFamily="34" charset="0"/>
              <a:buChar char="–"/>
              <a:defRPr lang="en-US" sz="11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54292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egoe UI" panose="02070309020205020404" pitchFamily="49" charset="0"/>
              <a:buChar char="o"/>
              <a:defRPr sz="1100" i="0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u="none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342900" lvl="1" indent="-342900" fontAlgn="base">
              <a:spcBef>
                <a:spcPts val="600"/>
              </a:spcBef>
              <a:spcAft>
                <a:spcPts val="600"/>
              </a:spcAft>
              <a:buClr>
                <a:srgbClr val="C6D200"/>
              </a:buClr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Functional safety engineers of ProCS, certified by TÜV Rheinland, design safety related systems in compliance with the EN 61508 / EN 61511 standards</a:t>
            </a:r>
          </a:p>
          <a:p>
            <a:pPr marL="342900" lvl="1" indent="-342900" fontAlgn="base">
              <a:spcBef>
                <a:spcPts val="600"/>
              </a:spcBef>
              <a:spcAft>
                <a:spcPts val="600"/>
              </a:spcAft>
              <a:buClr>
                <a:srgbClr val="C6D200"/>
              </a:buClr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On May 2020 was issued a Declaration of Systematic Capability, proving the conformity of the established FSM system with the standards IEC61508 and IEC615111 (Systematic Capability SC3)</a:t>
            </a:r>
          </a:p>
          <a:p>
            <a:pPr marL="342900" lvl="1" indent="-342900" fontAlgn="base">
              <a:spcBef>
                <a:spcPts val="600"/>
              </a:spcBef>
              <a:spcAft>
                <a:spcPts val="600"/>
              </a:spcAft>
              <a:buClr>
                <a:srgbClr val="C6D200"/>
              </a:buClr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The company is authorized under Act No. 128/2015 on the:</a:t>
            </a:r>
          </a:p>
          <a:p>
            <a:pPr marL="595313" lvl="2" indent="-233363" defTabSz="121917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C6D300"/>
              </a:buClr>
              <a:buSzPct val="100000"/>
              <a:buBlip>
                <a:blip r:embed="rId3"/>
              </a:buBlip>
              <a:defRPr/>
            </a:pPr>
            <a:r>
              <a:rPr lang="en-US" sz="2000" b="0" dirty="0">
                <a:solidFill>
                  <a:schemeClr val="bg1"/>
                </a:solidFill>
                <a:latin typeface="+mn-lt"/>
                <a:cs typeface="+mn-cs"/>
              </a:rPr>
              <a:t>Risk assessment</a:t>
            </a:r>
          </a:p>
          <a:p>
            <a:pPr marL="595313" lvl="2" indent="-233363" defTabSz="121917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C6D300"/>
              </a:buClr>
              <a:buSzPct val="100000"/>
              <a:buBlip>
                <a:blip r:embed="rId3"/>
              </a:buBlip>
              <a:defRPr/>
            </a:pPr>
            <a:r>
              <a:rPr lang="en-US" sz="2000" b="0" dirty="0">
                <a:solidFill>
                  <a:schemeClr val="bg1"/>
                </a:solidFill>
                <a:latin typeface="+mn-lt"/>
                <a:cs typeface="+mn-cs"/>
              </a:rPr>
              <a:t>Elaboration and updating of the Safety report</a:t>
            </a:r>
          </a:p>
          <a:p>
            <a:pPr marL="595313" lvl="2" indent="-233363" defTabSz="121917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C6D300"/>
              </a:buClr>
              <a:buSzPct val="100000"/>
              <a:buBlip>
                <a:blip r:embed="rId3"/>
              </a:buBlip>
              <a:defRPr/>
            </a:pPr>
            <a:r>
              <a:rPr lang="en-US" sz="2000" b="0" dirty="0">
                <a:solidFill>
                  <a:schemeClr val="bg1"/>
                </a:solidFill>
                <a:latin typeface="+mn-lt"/>
                <a:cs typeface="+mn-cs"/>
              </a:rPr>
              <a:t>Elaboration and updating of the Emergency plan</a:t>
            </a:r>
          </a:p>
          <a:p>
            <a:pPr marL="595313" lvl="2" indent="-233363" defTabSz="121917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C6D300"/>
              </a:buClr>
              <a:buSzPct val="100000"/>
              <a:buBlip>
                <a:blip r:embed="rId3"/>
              </a:buBlip>
              <a:defRPr/>
            </a:pPr>
            <a:r>
              <a:rPr lang="en-US" sz="2000" b="0" dirty="0">
                <a:solidFill>
                  <a:schemeClr val="bg1"/>
                </a:solidFill>
                <a:latin typeface="+mn-lt"/>
                <a:cs typeface="+mn-cs"/>
              </a:rPr>
              <a:t>Consulting and advisory services</a:t>
            </a:r>
          </a:p>
        </p:txBody>
      </p:sp>
    </p:spTree>
    <p:extLst>
      <p:ext uri="{BB962C8B-B14F-4D97-AF65-F5344CB8AC3E}">
        <p14:creationId xmlns:p14="http://schemas.microsoft.com/office/powerpoint/2010/main" val="1233738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7CF49D-3172-46C6-A8EF-19460EF39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1217742"/>
            <a:ext cx="3957853" cy="817958"/>
          </a:xfrm>
        </p:spPr>
        <p:txBody>
          <a:bodyPr/>
          <a:lstStyle/>
          <a:p>
            <a:r>
              <a:rPr lang="en-US" sz="4400"/>
              <a:t>Cyber security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437B32B-0925-4B58-84EC-555DA1F6B9D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01108" y="4822301"/>
            <a:ext cx="4987583" cy="1413741"/>
          </a:xfrm>
        </p:spPr>
        <p:txBody>
          <a:bodyPr/>
          <a:lstStyle/>
          <a:p>
            <a:pPr marL="444500" indent="-4445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3200" b="1"/>
              <a:t>Control system design in accordance with </a:t>
            </a:r>
            <a:r>
              <a:rPr lang="en-US" sz="3200" b="1" i="1"/>
              <a:t>best practices</a:t>
            </a:r>
          </a:p>
        </p:txBody>
      </p:sp>
      <p:sp>
        <p:nvSpPr>
          <p:cNvPr id="8" name="Zástupný text 5">
            <a:extLst>
              <a:ext uri="{FF2B5EF4-FFF2-40B4-BE49-F238E27FC236}">
                <a16:creationId xmlns:a16="http://schemas.microsoft.com/office/drawing/2014/main" id="{73B29A28-AE48-494B-BFF0-04165171876A}"/>
              </a:ext>
            </a:extLst>
          </p:cNvPr>
          <p:cNvSpPr txBox="1">
            <a:spLocks/>
          </p:cNvSpPr>
          <p:nvPr/>
        </p:nvSpPr>
        <p:spPr>
          <a:xfrm>
            <a:off x="5921119" y="1133383"/>
            <a:ext cx="6122599" cy="4987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12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egoe UI" panose="020B0502040204020203" pitchFamily="34" charset="0"/>
              <a:buChar char="–"/>
              <a:defRPr lang="en-US" sz="11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54292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egoe UI" panose="02070309020205020404" pitchFamily="49" charset="0"/>
              <a:buChar char="o"/>
              <a:defRPr sz="1100" i="0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u="none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Effective protection against unauthorized access (location, account protection, encrypted communication, ...)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Access to the system allowing user authentication, strong passwords, access level setting, ...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Access and selected states monitoring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Networks separation (Segregation and Segmentation)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Systems and services hardening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Rules for handling portable media</a:t>
            </a:r>
          </a:p>
          <a:p>
            <a:pPr marL="342900" lvl="1" indent="-342900" fontAlgn="base">
              <a:spcBef>
                <a:spcPts val="600"/>
              </a:spcBef>
              <a:spcAft>
                <a:spcPts val="600"/>
              </a:spcAft>
              <a:buClr>
                <a:srgbClr val="C6D200"/>
              </a:buClr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Transparency of control systems throughout the whole life cycle </a:t>
            </a:r>
          </a:p>
          <a:p>
            <a:pPr marL="342900" lvl="1" indent="-342900" fontAlgn="base">
              <a:spcBef>
                <a:spcPts val="600"/>
              </a:spcBef>
              <a:spcAft>
                <a:spcPts val="600"/>
              </a:spcAft>
              <a:buClr>
                <a:srgbClr val="C6D200"/>
              </a:buClr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Risk reduction and compliance with applicable legislation</a:t>
            </a:r>
          </a:p>
          <a:p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2441972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7CF49D-3172-46C6-A8EF-19460EF39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1320923"/>
            <a:ext cx="4913442" cy="1047664"/>
          </a:xfrm>
        </p:spPr>
        <p:txBody>
          <a:bodyPr/>
          <a:lstStyle/>
          <a:p>
            <a:r>
              <a:rPr lang="en-US" sz="4400"/>
              <a:t>Vibrodiagnostics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437B32B-0925-4B58-84EC-555DA1F6B9D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8774" y="5110627"/>
            <a:ext cx="4699258" cy="671696"/>
          </a:xfrm>
        </p:spPr>
        <p:txBody>
          <a:bodyPr/>
          <a:lstStyle/>
          <a:p>
            <a:pPr marL="444500" indent="-4445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3200" b="1"/>
              <a:t>Design of vibration measurement systems</a:t>
            </a:r>
          </a:p>
        </p:txBody>
      </p:sp>
      <p:sp>
        <p:nvSpPr>
          <p:cNvPr id="7" name="Zástupný text 4">
            <a:extLst>
              <a:ext uri="{FF2B5EF4-FFF2-40B4-BE49-F238E27FC236}">
                <a16:creationId xmlns:a16="http://schemas.microsoft.com/office/drawing/2014/main" id="{4CBE1987-9269-40E1-82F8-1299E4F86C2D}"/>
              </a:ext>
            </a:extLst>
          </p:cNvPr>
          <p:cNvSpPr txBox="1">
            <a:spLocks/>
          </p:cNvSpPr>
          <p:nvPr/>
        </p:nvSpPr>
        <p:spPr>
          <a:xfrm>
            <a:off x="5921119" y="651729"/>
            <a:ext cx="5933130" cy="10476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egoe UI" panose="020B0502040204020203" pitchFamily="34" charset="0"/>
              <a:buChar char="–"/>
              <a:defRPr sz="11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54292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egoe UI" panose="02070309020205020404" pitchFamily="49" charset="0"/>
              <a:buChar char="o"/>
              <a:defRPr sz="1100" i="0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u="none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pc="80">
                <a:solidFill>
                  <a:srgbClr val="C6D200"/>
                </a:solidFill>
              </a:rPr>
              <a:t>Providing timely information about the status of the monitored machine reduces maintenance costs</a:t>
            </a:r>
          </a:p>
          <a:p>
            <a:endParaRPr lang="en-US" sz="2800">
              <a:solidFill>
                <a:srgbClr val="C6D200"/>
              </a:solidFill>
            </a:endParaRPr>
          </a:p>
        </p:txBody>
      </p:sp>
      <p:sp>
        <p:nvSpPr>
          <p:cNvPr id="8" name="Zástupný text 5">
            <a:extLst>
              <a:ext uri="{FF2B5EF4-FFF2-40B4-BE49-F238E27FC236}">
                <a16:creationId xmlns:a16="http://schemas.microsoft.com/office/drawing/2014/main" id="{73B29A28-AE48-494B-BFF0-04165171876A}"/>
              </a:ext>
            </a:extLst>
          </p:cNvPr>
          <p:cNvSpPr txBox="1">
            <a:spLocks/>
          </p:cNvSpPr>
          <p:nvPr/>
        </p:nvSpPr>
        <p:spPr>
          <a:xfrm>
            <a:off x="5921119" y="2018009"/>
            <a:ext cx="6213216" cy="43859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12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egoe UI" panose="020B0502040204020203" pitchFamily="34" charset="0"/>
              <a:buChar char="–"/>
              <a:defRPr lang="en-US" sz="11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54292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egoe UI" panose="02070309020205020404" pitchFamily="49" charset="0"/>
              <a:buChar char="o"/>
              <a:defRPr sz="1100" i="0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u="none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Developing a concept of machine diagnostic monitoring system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Engineering and design work – I/O, server, network infrastructure, protection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Installation of instruments and system itself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Setting up, testing, issuing protocols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Secure data transfer to higher-level networks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Knowledge of Brüel &amp; Kjær, GE, Emerson monitoring systems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Analysis of measured data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Predictive maintenance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99139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Zástupný objekt pre obrázok 14">
            <a:extLst>
              <a:ext uri="{FF2B5EF4-FFF2-40B4-BE49-F238E27FC236}">
                <a16:creationId xmlns:a16="http://schemas.microsoft.com/office/drawing/2014/main" id="{56D9E2BD-B957-4A04-B66E-AFE74E06C0BA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0" r="18740"/>
          <a:stretch/>
        </p:blipFill>
        <p:spPr>
          <a:xfrm>
            <a:off x="390261" y="3986643"/>
            <a:ext cx="1252538" cy="2003425"/>
          </a:xfrm>
        </p:spPr>
      </p:pic>
      <p:pic>
        <p:nvPicPr>
          <p:cNvPr id="17" name="Zástupný objekt pre obrázok 16" descr="Obrázok, na ktorom je ľudská tvár, osoba, ošatenie, chlap&#10;&#10;Automaticky generovaný popis">
            <a:extLst>
              <a:ext uri="{FF2B5EF4-FFF2-40B4-BE49-F238E27FC236}">
                <a16:creationId xmlns:a16="http://schemas.microsoft.com/office/drawing/2014/main" id="{CC902E29-C890-4F19-B972-463B27F294D1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7" r="4917"/>
          <a:stretch>
            <a:fillRect/>
          </a:stretch>
        </p:blipFill>
        <p:spPr>
          <a:xfrm>
            <a:off x="1994800" y="3974299"/>
            <a:ext cx="1250950" cy="2003425"/>
          </a:xfrm>
        </p:spPr>
      </p:pic>
      <p:pic>
        <p:nvPicPr>
          <p:cNvPr id="21" name="Zástupný objekt pre obrázok 20" descr="Obrázok, na ktorom je ľudská tvár, osoba, ošatenie, brada&#10;&#10;Automaticky generovaný popis">
            <a:extLst>
              <a:ext uri="{FF2B5EF4-FFF2-40B4-BE49-F238E27FC236}">
                <a16:creationId xmlns:a16="http://schemas.microsoft.com/office/drawing/2014/main" id="{30D5B9D0-241F-4B1D-9CFD-80072FC00164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7" r="4917"/>
          <a:stretch>
            <a:fillRect/>
          </a:stretch>
        </p:blipFill>
        <p:spPr>
          <a:xfrm>
            <a:off x="5301710" y="3986643"/>
            <a:ext cx="1250950" cy="2003425"/>
          </a:xfrm>
        </p:spPr>
      </p:pic>
      <p:pic>
        <p:nvPicPr>
          <p:cNvPr id="19" name="Zástupný objekt pre obrázok 18" descr="Obrázok, na ktorom je ľudská tvár, poháre, ošatenie, tričko/košeľa&#10;&#10;Automaticky generovaný popis">
            <a:extLst>
              <a:ext uri="{FF2B5EF4-FFF2-40B4-BE49-F238E27FC236}">
                <a16:creationId xmlns:a16="http://schemas.microsoft.com/office/drawing/2014/main" id="{71B3E4DA-BA4D-4BD2-8ABB-A396FB2C31A7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0" r="4860"/>
          <a:stretch>
            <a:fillRect/>
          </a:stretch>
        </p:blipFill>
        <p:spPr>
          <a:xfrm>
            <a:off x="3590194" y="3986643"/>
            <a:ext cx="1252537" cy="2003425"/>
          </a:xfrm>
        </p:spPr>
      </p:pic>
      <p:sp>
        <p:nvSpPr>
          <p:cNvPr id="7" name="Nadpis 6">
            <a:extLst>
              <a:ext uri="{FF2B5EF4-FFF2-40B4-BE49-F238E27FC236}">
                <a16:creationId xmlns:a16="http://schemas.microsoft.com/office/drawing/2014/main" id="{EBA362E2-B9E6-4DC0-9254-5A4B9D7BB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364" y="1418827"/>
            <a:ext cx="5835361" cy="1179470"/>
          </a:xfrm>
        </p:spPr>
        <p:txBody>
          <a:bodyPr/>
          <a:lstStyle/>
          <a:p>
            <a:r>
              <a:rPr lang="sk-SK" sz="3600" dirty="0"/>
              <a:t>ProCS, Ltd.</a:t>
            </a:r>
            <a:br>
              <a:rPr lang="sk-SK" sz="3600" dirty="0"/>
            </a:br>
            <a:r>
              <a:rPr lang="sk-SK" sz="3600" dirty="0"/>
              <a:t>the company management</a:t>
            </a:r>
          </a:p>
        </p:txBody>
      </p:sp>
      <p:pic>
        <p:nvPicPr>
          <p:cNvPr id="26" name="Zástupný objekt pre obrázok 24">
            <a:extLst>
              <a:ext uri="{FF2B5EF4-FFF2-40B4-BE49-F238E27FC236}">
                <a16:creationId xmlns:a16="http://schemas.microsoft.com/office/drawing/2014/main" id="{9DB1CCF0-9112-4046-B7D5-0089AB38FE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7" r="4917"/>
          <a:stretch/>
        </p:blipFill>
        <p:spPr>
          <a:xfrm>
            <a:off x="8658101" y="3986643"/>
            <a:ext cx="1250950" cy="2003425"/>
          </a:xfrm>
          <a:prstGeom prst="roundRect">
            <a:avLst>
              <a:gd name="adj" fmla="val 9489"/>
            </a:avLst>
          </a:prstGeom>
        </p:spPr>
      </p:pic>
      <p:pic>
        <p:nvPicPr>
          <p:cNvPr id="28" name="Zástupný objekt pre obrázok 24">
            <a:extLst>
              <a:ext uri="{FF2B5EF4-FFF2-40B4-BE49-F238E27FC236}">
                <a16:creationId xmlns:a16="http://schemas.microsoft.com/office/drawing/2014/main" id="{08F1F9CD-7B5D-47E8-99D4-014CD62CEC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8" r="14198"/>
          <a:stretch/>
        </p:blipFill>
        <p:spPr>
          <a:xfrm>
            <a:off x="10301096" y="3986644"/>
            <a:ext cx="1250950" cy="2003425"/>
          </a:xfrm>
          <a:prstGeom prst="roundRect">
            <a:avLst>
              <a:gd name="adj" fmla="val 9489"/>
            </a:avLst>
          </a:prstGeom>
        </p:spPr>
      </p:pic>
      <p:sp>
        <p:nvSpPr>
          <p:cNvPr id="36" name="BlokTextu 35">
            <a:extLst>
              <a:ext uri="{FF2B5EF4-FFF2-40B4-BE49-F238E27FC236}">
                <a16:creationId xmlns:a16="http://schemas.microsoft.com/office/drawing/2014/main" id="{69AF52AF-1FDA-494F-9BA4-5D6F6DE8552A}"/>
              </a:ext>
            </a:extLst>
          </p:cNvPr>
          <p:cNvSpPr txBox="1"/>
          <p:nvPr/>
        </p:nvSpPr>
        <p:spPr>
          <a:xfrm>
            <a:off x="197592" y="6017361"/>
            <a:ext cx="1637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200" dirty="0">
                <a:solidFill>
                  <a:schemeClr val="bg1"/>
                </a:solidFill>
              </a:rPr>
              <a:t>Ing. Jaroslav Sucháň</a:t>
            </a:r>
          </a:p>
          <a:p>
            <a:r>
              <a:rPr lang="sk-SK" sz="1200" dirty="0">
                <a:solidFill>
                  <a:schemeClr val="bg1"/>
                </a:solidFill>
              </a:rPr>
              <a:t>           SALES      </a:t>
            </a:r>
          </a:p>
        </p:txBody>
      </p:sp>
      <p:sp>
        <p:nvSpPr>
          <p:cNvPr id="37" name="BlokTextu 36">
            <a:extLst>
              <a:ext uri="{FF2B5EF4-FFF2-40B4-BE49-F238E27FC236}">
                <a16:creationId xmlns:a16="http://schemas.microsoft.com/office/drawing/2014/main" id="{5ECD0B3C-F867-43CD-8A3E-A57745EF938E}"/>
              </a:ext>
            </a:extLst>
          </p:cNvPr>
          <p:cNvSpPr txBox="1"/>
          <p:nvPr/>
        </p:nvSpPr>
        <p:spPr>
          <a:xfrm>
            <a:off x="1940071" y="5991779"/>
            <a:ext cx="1440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>
                <a:solidFill>
                  <a:schemeClr val="bg1"/>
                </a:solidFill>
              </a:rPr>
              <a:t>Ing. Jozef Szikora</a:t>
            </a:r>
          </a:p>
          <a:p>
            <a:r>
              <a:rPr lang="sk-SK" sz="1200" dirty="0">
                <a:solidFill>
                  <a:schemeClr val="bg1"/>
                </a:solidFill>
              </a:rPr>
              <a:t>      DELIVERY</a:t>
            </a:r>
          </a:p>
        </p:txBody>
      </p:sp>
      <p:sp>
        <p:nvSpPr>
          <p:cNvPr id="38" name="BlokTextu 37">
            <a:extLst>
              <a:ext uri="{FF2B5EF4-FFF2-40B4-BE49-F238E27FC236}">
                <a16:creationId xmlns:a16="http://schemas.microsoft.com/office/drawing/2014/main" id="{96BE1E69-B3C7-4F4E-B06F-F1B336607DC1}"/>
              </a:ext>
            </a:extLst>
          </p:cNvPr>
          <p:cNvSpPr txBox="1"/>
          <p:nvPr/>
        </p:nvSpPr>
        <p:spPr>
          <a:xfrm>
            <a:off x="3598529" y="5991779"/>
            <a:ext cx="1397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>
                <a:solidFill>
                  <a:schemeClr val="bg1"/>
                </a:solidFill>
              </a:rPr>
              <a:t>Ing. Miloš Pinka</a:t>
            </a:r>
          </a:p>
          <a:p>
            <a:r>
              <a:rPr lang="sk-SK" sz="1200" dirty="0">
                <a:solidFill>
                  <a:schemeClr val="bg1"/>
                </a:solidFill>
              </a:rPr>
              <a:t> ENGINEERING</a:t>
            </a:r>
          </a:p>
        </p:txBody>
      </p:sp>
      <p:sp>
        <p:nvSpPr>
          <p:cNvPr id="39" name="BlokTextu 38">
            <a:extLst>
              <a:ext uri="{FF2B5EF4-FFF2-40B4-BE49-F238E27FC236}">
                <a16:creationId xmlns:a16="http://schemas.microsoft.com/office/drawing/2014/main" id="{F440CF82-9F7B-4EBB-A926-EDC51D3B89D1}"/>
              </a:ext>
            </a:extLst>
          </p:cNvPr>
          <p:cNvSpPr txBox="1"/>
          <p:nvPr/>
        </p:nvSpPr>
        <p:spPr>
          <a:xfrm>
            <a:off x="5305427" y="5991780"/>
            <a:ext cx="1272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>
                <a:solidFill>
                  <a:schemeClr val="bg1"/>
                </a:solidFill>
              </a:rPr>
              <a:t>Ing. Ivan Balogh</a:t>
            </a:r>
          </a:p>
          <a:p>
            <a:r>
              <a:rPr lang="sk-SK" sz="1200" dirty="0">
                <a:solidFill>
                  <a:schemeClr val="bg1"/>
                </a:solidFill>
              </a:rPr>
              <a:t>       SERVICE</a:t>
            </a:r>
          </a:p>
        </p:txBody>
      </p:sp>
      <p:sp>
        <p:nvSpPr>
          <p:cNvPr id="40" name="BlokTextu 39">
            <a:extLst>
              <a:ext uri="{FF2B5EF4-FFF2-40B4-BE49-F238E27FC236}">
                <a16:creationId xmlns:a16="http://schemas.microsoft.com/office/drawing/2014/main" id="{42071A7C-C77C-4E5C-B25C-B3DF5D5DA9B0}"/>
              </a:ext>
            </a:extLst>
          </p:cNvPr>
          <p:cNvSpPr txBox="1"/>
          <p:nvPr/>
        </p:nvSpPr>
        <p:spPr>
          <a:xfrm>
            <a:off x="6762265" y="6042379"/>
            <a:ext cx="1857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Ing. Jozef </a:t>
            </a:r>
            <a:r>
              <a:rPr lang="en-US" sz="1200" dirty="0" err="1">
                <a:solidFill>
                  <a:schemeClr val="bg1"/>
                </a:solidFill>
              </a:rPr>
              <a:t>Szikora</a:t>
            </a:r>
            <a:endParaRPr lang="en-US" sz="1200" dirty="0">
              <a:solidFill>
                <a:schemeClr val="bg1"/>
              </a:solidFill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 (temporarily authorized)</a:t>
            </a:r>
            <a:endParaRPr lang="sk-SK" sz="1200" dirty="0">
              <a:solidFill>
                <a:schemeClr val="bg1"/>
              </a:solidFill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PB &amp; INSTALL</a:t>
            </a:r>
          </a:p>
        </p:txBody>
      </p:sp>
      <p:sp>
        <p:nvSpPr>
          <p:cNvPr id="41" name="BlokTextu 40">
            <a:extLst>
              <a:ext uri="{FF2B5EF4-FFF2-40B4-BE49-F238E27FC236}">
                <a16:creationId xmlns:a16="http://schemas.microsoft.com/office/drawing/2014/main" id="{EE8183B6-7AE8-47AF-B394-C8A28E7C91D1}"/>
              </a:ext>
            </a:extLst>
          </p:cNvPr>
          <p:cNvSpPr txBox="1"/>
          <p:nvPr/>
        </p:nvSpPr>
        <p:spPr>
          <a:xfrm>
            <a:off x="8463956" y="6017361"/>
            <a:ext cx="1837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>
                <a:solidFill>
                  <a:schemeClr val="bg1"/>
                </a:solidFill>
              </a:rPr>
              <a:t>     Emília Valábeková</a:t>
            </a:r>
          </a:p>
          <a:p>
            <a:r>
              <a:rPr lang="sk-SK" sz="1200" dirty="0">
                <a:solidFill>
                  <a:schemeClr val="bg1"/>
                </a:solidFill>
              </a:rPr>
              <a:t>(</a:t>
            </a:r>
            <a:r>
              <a:rPr lang="en-US" sz="1200" dirty="0">
                <a:solidFill>
                  <a:schemeClr val="bg1"/>
                </a:solidFill>
              </a:rPr>
              <a:t>temporarily authorized</a:t>
            </a:r>
            <a:r>
              <a:rPr lang="sk-SK" sz="1200" dirty="0">
                <a:solidFill>
                  <a:schemeClr val="bg1"/>
                </a:solidFill>
              </a:rPr>
              <a:t>)</a:t>
            </a:r>
          </a:p>
          <a:p>
            <a:r>
              <a:rPr lang="sk-SK" sz="1200" dirty="0">
                <a:solidFill>
                  <a:schemeClr val="bg1"/>
                </a:solidFill>
              </a:rPr>
              <a:t>           FINANCE</a:t>
            </a:r>
          </a:p>
        </p:txBody>
      </p:sp>
      <p:sp>
        <p:nvSpPr>
          <p:cNvPr id="43" name="BlokTextu 42">
            <a:extLst>
              <a:ext uri="{FF2B5EF4-FFF2-40B4-BE49-F238E27FC236}">
                <a16:creationId xmlns:a16="http://schemas.microsoft.com/office/drawing/2014/main" id="{B1648703-37E5-40E1-B8EF-03ABAA0D532B}"/>
              </a:ext>
            </a:extLst>
          </p:cNvPr>
          <p:cNvSpPr txBox="1"/>
          <p:nvPr/>
        </p:nvSpPr>
        <p:spPr>
          <a:xfrm>
            <a:off x="10264955" y="6042380"/>
            <a:ext cx="1642799" cy="468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>
                <a:solidFill>
                  <a:schemeClr val="bg1"/>
                </a:solidFill>
              </a:rPr>
              <a:t>Bc. Zuzana K</a:t>
            </a:r>
            <a:r>
              <a:rPr lang="sk-SK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őrösiová</a:t>
            </a:r>
          </a:p>
          <a:p>
            <a:r>
              <a:rPr lang="sk-SK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HRM</a:t>
            </a:r>
            <a:endParaRPr lang="sk-SK" sz="1200" dirty="0">
              <a:solidFill>
                <a:schemeClr val="bg1"/>
              </a:solidFill>
            </a:endParaRPr>
          </a:p>
        </p:txBody>
      </p:sp>
      <p:pic>
        <p:nvPicPr>
          <p:cNvPr id="6" name="Zástupný objekt pre obrázok 18">
            <a:extLst>
              <a:ext uri="{FF2B5EF4-FFF2-40B4-BE49-F238E27FC236}">
                <a16:creationId xmlns:a16="http://schemas.microsoft.com/office/drawing/2014/main" id="{E2C1EDD0-48CF-AA6B-1F96-5B6D2F6B3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0" r="4860"/>
          <a:stretch/>
        </p:blipFill>
        <p:spPr>
          <a:xfrm>
            <a:off x="7020361" y="3986643"/>
            <a:ext cx="1216354" cy="1945551"/>
          </a:xfrm>
          <a:prstGeom prst="roundRect">
            <a:avLst>
              <a:gd name="adj" fmla="val 9489"/>
            </a:avLst>
          </a:prstGeom>
        </p:spPr>
      </p:pic>
      <p:pic>
        <p:nvPicPr>
          <p:cNvPr id="4" name="Zástupný objekt pre obrázok 18">
            <a:extLst>
              <a:ext uri="{FF2B5EF4-FFF2-40B4-BE49-F238E27FC236}">
                <a16:creationId xmlns:a16="http://schemas.microsoft.com/office/drawing/2014/main" id="{5057A4C0-636E-0613-7610-23A3404CD5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" r="4701"/>
          <a:stretch/>
        </p:blipFill>
        <p:spPr>
          <a:xfrm>
            <a:off x="8463956" y="1029810"/>
            <a:ext cx="1252537" cy="2003425"/>
          </a:xfrm>
          <a:prstGeom prst="roundRect">
            <a:avLst>
              <a:gd name="adj" fmla="val 9489"/>
            </a:avLst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C3DDEE10-6BFA-21B5-E157-33FAB6E6D6BB}"/>
              </a:ext>
            </a:extLst>
          </p:cNvPr>
          <p:cNvSpPr txBox="1"/>
          <p:nvPr/>
        </p:nvSpPr>
        <p:spPr>
          <a:xfrm>
            <a:off x="8225764" y="3092192"/>
            <a:ext cx="1857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>
                <a:solidFill>
                  <a:srgbClr val="004087"/>
                </a:solidFill>
              </a:rPr>
              <a:t>Ing. Štefan Bartošovič</a:t>
            </a:r>
          </a:p>
          <a:p>
            <a:r>
              <a:rPr lang="sk-SK" sz="1200" b="1" dirty="0">
                <a:solidFill>
                  <a:srgbClr val="004087"/>
                </a:solidFill>
              </a:rPr>
              <a:t>Business </a:t>
            </a:r>
            <a:r>
              <a:rPr lang="en-US" sz="1200" b="1" dirty="0">
                <a:solidFill>
                  <a:srgbClr val="004087"/>
                </a:solidFill>
              </a:rPr>
              <a:t>Unit</a:t>
            </a:r>
            <a:r>
              <a:rPr lang="sk-SK" sz="1200" b="1" dirty="0">
                <a:solidFill>
                  <a:srgbClr val="004087"/>
                </a:solidFill>
              </a:rPr>
              <a:t> Manager</a:t>
            </a:r>
          </a:p>
        </p:txBody>
      </p:sp>
    </p:spTree>
    <p:extLst>
      <p:ext uri="{BB962C8B-B14F-4D97-AF65-F5344CB8AC3E}">
        <p14:creationId xmlns:p14="http://schemas.microsoft.com/office/powerpoint/2010/main" val="278454553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7CF49D-3172-46C6-A8EF-19460EF39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920" y="1312685"/>
            <a:ext cx="5028772" cy="1191618"/>
          </a:xfrm>
        </p:spPr>
        <p:txBody>
          <a:bodyPr/>
          <a:lstStyle/>
          <a:p>
            <a:r>
              <a:rPr lang="en-US" sz="4400"/>
              <a:t>Human resources – special trainings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437B32B-0925-4B58-84EC-555DA1F6B9D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8774" y="5110627"/>
            <a:ext cx="4699258" cy="671696"/>
          </a:xfrm>
        </p:spPr>
        <p:txBody>
          <a:bodyPr/>
          <a:lstStyle/>
          <a:p>
            <a:pPr marL="444500" indent="-4445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3200" b="1"/>
              <a:t>Regular training</a:t>
            </a:r>
          </a:p>
        </p:txBody>
      </p:sp>
      <p:sp>
        <p:nvSpPr>
          <p:cNvPr id="7" name="Zástupný text 4">
            <a:extLst>
              <a:ext uri="{FF2B5EF4-FFF2-40B4-BE49-F238E27FC236}">
                <a16:creationId xmlns:a16="http://schemas.microsoft.com/office/drawing/2014/main" id="{4CBE1987-9269-40E1-82F8-1299E4F86C2D}"/>
              </a:ext>
            </a:extLst>
          </p:cNvPr>
          <p:cNvSpPr txBox="1">
            <a:spLocks/>
          </p:cNvSpPr>
          <p:nvPr/>
        </p:nvSpPr>
        <p:spPr>
          <a:xfrm>
            <a:off x="5921119" y="528161"/>
            <a:ext cx="2852178" cy="5345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egoe UI" panose="020B0502040204020203" pitchFamily="34" charset="0"/>
              <a:buChar char="–"/>
              <a:defRPr sz="11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54292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egoe UI" panose="02070309020205020404" pitchFamily="49" charset="0"/>
              <a:buChar char="o"/>
              <a:defRPr sz="1100" i="0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u="none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pc="80">
                <a:solidFill>
                  <a:srgbClr val="C6D200"/>
                </a:solidFill>
              </a:rPr>
              <a:t>Control systems</a:t>
            </a:r>
          </a:p>
          <a:p>
            <a:endParaRPr lang="en-US" sz="2800">
              <a:solidFill>
                <a:srgbClr val="C6D200"/>
              </a:solidFill>
            </a:endParaRPr>
          </a:p>
        </p:txBody>
      </p:sp>
      <p:sp>
        <p:nvSpPr>
          <p:cNvPr id="8" name="Zástupný text 5">
            <a:extLst>
              <a:ext uri="{FF2B5EF4-FFF2-40B4-BE49-F238E27FC236}">
                <a16:creationId xmlns:a16="http://schemas.microsoft.com/office/drawing/2014/main" id="{73B29A28-AE48-494B-BFF0-04165171876A}"/>
              </a:ext>
            </a:extLst>
          </p:cNvPr>
          <p:cNvSpPr txBox="1">
            <a:spLocks/>
          </p:cNvSpPr>
          <p:nvPr/>
        </p:nvSpPr>
        <p:spPr>
          <a:xfrm>
            <a:off x="5921119" y="1062681"/>
            <a:ext cx="4211422" cy="22736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12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egoe UI" panose="020B0502040204020203" pitchFamily="34" charset="0"/>
              <a:buChar char="–"/>
              <a:defRPr lang="en-US" sz="11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54292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egoe UI" panose="02070309020205020404" pitchFamily="49" charset="0"/>
              <a:buChar char="o"/>
              <a:defRPr sz="1100" i="0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u="none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sk-SK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PCS7 / SIEMENS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sk-SK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CENTUM / YOKOGAWA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sk-SK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DELTA V / EMERSON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sk-SK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VALMET DNA / VALMET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sk-SK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CITEC / SCHNEIDER</a:t>
            </a:r>
            <a:endParaRPr lang="en-GB" sz="2000" b="0" dirty="0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endParaRPr lang="en-US" sz="2000" dirty="0"/>
          </a:p>
        </p:txBody>
      </p:sp>
      <p:sp>
        <p:nvSpPr>
          <p:cNvPr id="6" name="Zástupný text 4">
            <a:extLst>
              <a:ext uri="{FF2B5EF4-FFF2-40B4-BE49-F238E27FC236}">
                <a16:creationId xmlns:a16="http://schemas.microsoft.com/office/drawing/2014/main" id="{514021EE-2730-4A43-B384-267E963369E6}"/>
              </a:ext>
            </a:extLst>
          </p:cNvPr>
          <p:cNvSpPr txBox="1">
            <a:spLocks/>
          </p:cNvSpPr>
          <p:nvPr/>
        </p:nvSpPr>
        <p:spPr>
          <a:xfrm>
            <a:off x="5921119" y="3295607"/>
            <a:ext cx="5074509" cy="5345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egoe UI" panose="020B0502040204020203" pitchFamily="34" charset="0"/>
              <a:buChar char="–"/>
              <a:defRPr sz="11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54292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egoe UI" panose="02070309020205020404" pitchFamily="49" charset="0"/>
              <a:buChar char="o"/>
              <a:defRPr sz="1100" i="0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u="none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pc="80">
                <a:solidFill>
                  <a:srgbClr val="C6D200"/>
                </a:solidFill>
              </a:rPr>
              <a:t>Programmable logical controllers</a:t>
            </a:r>
          </a:p>
          <a:p>
            <a:endParaRPr lang="en-US" sz="2800">
              <a:solidFill>
                <a:srgbClr val="C6D200"/>
              </a:solidFill>
            </a:endParaRPr>
          </a:p>
        </p:txBody>
      </p:sp>
      <p:sp>
        <p:nvSpPr>
          <p:cNvPr id="9" name="Zástupný text 5">
            <a:extLst>
              <a:ext uri="{FF2B5EF4-FFF2-40B4-BE49-F238E27FC236}">
                <a16:creationId xmlns:a16="http://schemas.microsoft.com/office/drawing/2014/main" id="{F408F443-686C-4D80-AC76-C1CDF1AE0985}"/>
              </a:ext>
            </a:extLst>
          </p:cNvPr>
          <p:cNvSpPr txBox="1">
            <a:spLocks/>
          </p:cNvSpPr>
          <p:nvPr/>
        </p:nvSpPr>
        <p:spPr>
          <a:xfrm>
            <a:off x="5921118" y="3850250"/>
            <a:ext cx="5912107" cy="28553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12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egoe UI" panose="020B0502040204020203" pitchFamily="34" charset="0"/>
              <a:buChar char="–"/>
              <a:defRPr lang="en-US" sz="11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54292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egoe UI" panose="02070309020205020404" pitchFamily="49" charset="0"/>
              <a:buChar char="o"/>
              <a:defRPr sz="1100" i="0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u="none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sk-SK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SIMATIC / SIEMENS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sk-SK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HIMATRIX / HIMA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sk-SK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NETCON, MICRONET, W505 / WOODWARD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sk-SK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PROSAFE / YOKOGAWA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sk-SK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CONTROLLOGIC / ROCKWELL AUTOMATION SERVICES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sk-SK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TRICON SYSTEM / INVENSYS</a:t>
            </a:r>
            <a:endParaRPr lang="en-GB" sz="2000" b="0" dirty="0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52504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7CF49D-3172-46C6-A8EF-19460EF39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920" y="1312685"/>
            <a:ext cx="5028772" cy="1191618"/>
          </a:xfrm>
        </p:spPr>
        <p:txBody>
          <a:bodyPr/>
          <a:lstStyle/>
          <a:p>
            <a:r>
              <a:rPr lang="en-US" sz="4400"/>
              <a:t>Human resources – special trainings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437B32B-0925-4B58-84EC-555DA1F6B9D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8774" y="5110627"/>
            <a:ext cx="4929918" cy="746476"/>
          </a:xfrm>
        </p:spPr>
        <p:txBody>
          <a:bodyPr/>
          <a:lstStyle/>
          <a:p>
            <a:pPr marL="444500" indent="-4445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3200" b="1"/>
              <a:t>Knowledge of systems</a:t>
            </a:r>
          </a:p>
        </p:txBody>
      </p:sp>
      <p:sp>
        <p:nvSpPr>
          <p:cNvPr id="7" name="Zástupný text 4">
            <a:extLst>
              <a:ext uri="{FF2B5EF4-FFF2-40B4-BE49-F238E27FC236}">
                <a16:creationId xmlns:a16="http://schemas.microsoft.com/office/drawing/2014/main" id="{4CBE1987-9269-40E1-82F8-1299E4F86C2D}"/>
              </a:ext>
            </a:extLst>
          </p:cNvPr>
          <p:cNvSpPr txBox="1">
            <a:spLocks/>
          </p:cNvSpPr>
          <p:nvPr/>
        </p:nvSpPr>
        <p:spPr>
          <a:xfrm>
            <a:off x="5921119" y="635255"/>
            <a:ext cx="4516222" cy="5345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egoe UI" panose="020B0502040204020203" pitchFamily="34" charset="0"/>
              <a:buChar char="–"/>
              <a:defRPr sz="11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54292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egoe UI" panose="02070309020205020404" pitchFamily="49" charset="0"/>
              <a:buChar char="o"/>
              <a:defRPr sz="1100" i="0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u="none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pc="80">
                <a:solidFill>
                  <a:srgbClr val="C6D200"/>
                </a:solidFill>
              </a:rPr>
              <a:t>Vibration monitoring systems</a:t>
            </a:r>
          </a:p>
          <a:p>
            <a:endParaRPr lang="en-US" sz="2800">
              <a:solidFill>
                <a:srgbClr val="C6D200"/>
              </a:solidFill>
            </a:endParaRPr>
          </a:p>
        </p:txBody>
      </p:sp>
      <p:sp>
        <p:nvSpPr>
          <p:cNvPr id="8" name="Zástupný text 5">
            <a:extLst>
              <a:ext uri="{FF2B5EF4-FFF2-40B4-BE49-F238E27FC236}">
                <a16:creationId xmlns:a16="http://schemas.microsoft.com/office/drawing/2014/main" id="{73B29A28-AE48-494B-BFF0-04165171876A}"/>
              </a:ext>
            </a:extLst>
          </p:cNvPr>
          <p:cNvSpPr txBox="1">
            <a:spLocks/>
          </p:cNvSpPr>
          <p:nvPr/>
        </p:nvSpPr>
        <p:spPr>
          <a:xfrm>
            <a:off x="5921119" y="1169775"/>
            <a:ext cx="4977540" cy="14416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12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egoe UI" panose="020B0502040204020203" pitchFamily="34" charset="0"/>
              <a:buChar char="–"/>
              <a:defRPr lang="en-US" sz="11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54292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egoe UI" panose="02070309020205020404" pitchFamily="49" charset="0"/>
              <a:buChar char="o"/>
              <a:defRPr sz="1100" i="0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u="none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sk-SK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VC 8000 / BRÜEL &amp; KJÆR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sk-SK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BN3500, SYSTEM 1 / BENTLEY NEVADA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sk-SK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AMS 6500 ATG / EMERSON</a:t>
            </a:r>
          </a:p>
          <a:p>
            <a:endParaRPr lang="en-US" sz="2000" dirty="0"/>
          </a:p>
        </p:txBody>
      </p:sp>
      <p:sp>
        <p:nvSpPr>
          <p:cNvPr id="6" name="Zástupný text 4">
            <a:extLst>
              <a:ext uri="{FF2B5EF4-FFF2-40B4-BE49-F238E27FC236}">
                <a16:creationId xmlns:a16="http://schemas.microsoft.com/office/drawing/2014/main" id="{514021EE-2730-4A43-B384-267E963369E6}"/>
              </a:ext>
            </a:extLst>
          </p:cNvPr>
          <p:cNvSpPr txBox="1">
            <a:spLocks/>
          </p:cNvSpPr>
          <p:nvPr/>
        </p:nvSpPr>
        <p:spPr>
          <a:xfrm>
            <a:off x="5921119" y="2644818"/>
            <a:ext cx="2432049" cy="5345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egoe UI" panose="020B0502040204020203" pitchFamily="34" charset="0"/>
              <a:buChar char="–"/>
              <a:defRPr sz="11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54292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egoe UI" panose="02070309020205020404" pitchFamily="49" charset="0"/>
              <a:buChar char="o"/>
              <a:defRPr sz="1100" i="0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u="none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pc="80">
                <a:solidFill>
                  <a:srgbClr val="C6D200"/>
                </a:solidFill>
              </a:rPr>
              <a:t>SCADA systems</a:t>
            </a:r>
          </a:p>
          <a:p>
            <a:endParaRPr lang="en-US" sz="2800">
              <a:solidFill>
                <a:srgbClr val="C6D200"/>
              </a:solidFill>
            </a:endParaRPr>
          </a:p>
        </p:txBody>
      </p:sp>
      <p:sp>
        <p:nvSpPr>
          <p:cNvPr id="9" name="Zástupný text 5">
            <a:extLst>
              <a:ext uri="{FF2B5EF4-FFF2-40B4-BE49-F238E27FC236}">
                <a16:creationId xmlns:a16="http://schemas.microsoft.com/office/drawing/2014/main" id="{F408F443-686C-4D80-AC76-C1CDF1AE0985}"/>
              </a:ext>
            </a:extLst>
          </p:cNvPr>
          <p:cNvSpPr txBox="1">
            <a:spLocks/>
          </p:cNvSpPr>
          <p:nvPr/>
        </p:nvSpPr>
        <p:spPr>
          <a:xfrm>
            <a:off x="5921118" y="3199462"/>
            <a:ext cx="4977541" cy="8535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12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egoe UI" panose="020B0502040204020203" pitchFamily="34" charset="0"/>
              <a:buChar char="–"/>
              <a:defRPr lang="en-US" sz="11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54292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egoe UI" panose="02070309020205020404" pitchFamily="49" charset="0"/>
              <a:buChar char="o"/>
              <a:defRPr sz="1100" i="0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u="none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sk-SK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INTOUCH / WONDERWARE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sk-SK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WINCC / SIEMENS</a:t>
            </a:r>
          </a:p>
          <a:p>
            <a:endParaRPr lang="en-US" sz="2000" dirty="0"/>
          </a:p>
        </p:txBody>
      </p:sp>
      <p:sp>
        <p:nvSpPr>
          <p:cNvPr id="10" name="Zástupný text 4">
            <a:extLst>
              <a:ext uri="{FF2B5EF4-FFF2-40B4-BE49-F238E27FC236}">
                <a16:creationId xmlns:a16="http://schemas.microsoft.com/office/drawing/2014/main" id="{33901646-B7A3-460F-BDD4-DE883F8664C2}"/>
              </a:ext>
            </a:extLst>
          </p:cNvPr>
          <p:cNvSpPr txBox="1">
            <a:spLocks/>
          </p:cNvSpPr>
          <p:nvPr/>
        </p:nvSpPr>
        <p:spPr>
          <a:xfrm>
            <a:off x="5921119" y="4275447"/>
            <a:ext cx="3189930" cy="5345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egoe UI" panose="020B0502040204020203" pitchFamily="34" charset="0"/>
              <a:buChar char="–"/>
              <a:defRPr sz="11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54292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egoe UI" panose="02070309020205020404" pitchFamily="49" charset="0"/>
              <a:buChar char="o"/>
              <a:defRPr sz="1100" i="0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u="none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pc="80">
                <a:solidFill>
                  <a:srgbClr val="C6D200"/>
                </a:solidFill>
              </a:rPr>
              <a:t>Information systems</a:t>
            </a:r>
          </a:p>
          <a:p>
            <a:endParaRPr lang="en-US" sz="2800">
              <a:solidFill>
                <a:srgbClr val="C6D200"/>
              </a:solidFill>
            </a:endParaRPr>
          </a:p>
        </p:txBody>
      </p:sp>
      <p:sp>
        <p:nvSpPr>
          <p:cNvPr id="11" name="Zástupný text 5">
            <a:extLst>
              <a:ext uri="{FF2B5EF4-FFF2-40B4-BE49-F238E27FC236}">
                <a16:creationId xmlns:a16="http://schemas.microsoft.com/office/drawing/2014/main" id="{02747F7B-AAED-4F07-B946-852628CD67FD}"/>
              </a:ext>
            </a:extLst>
          </p:cNvPr>
          <p:cNvSpPr txBox="1">
            <a:spLocks/>
          </p:cNvSpPr>
          <p:nvPr/>
        </p:nvSpPr>
        <p:spPr>
          <a:xfrm>
            <a:off x="5921119" y="4830091"/>
            <a:ext cx="5661282" cy="17272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12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egoe UI" panose="020B0502040204020203" pitchFamily="34" charset="0"/>
              <a:buChar char="–"/>
              <a:defRPr lang="en-US" sz="11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54292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egoe UI" panose="02070309020205020404" pitchFamily="49" charset="0"/>
              <a:buChar char="o"/>
              <a:defRPr sz="1100" i="0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u="none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sk-SK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MS SQL SERVER / MICROSOFT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sk-SK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APPLICATION SERVER / WONDERWARE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sk-SK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HISTORIAN / WONDERWARE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sk-SK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EXAQUANTUM / YOKOGAWA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45983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5922C6A-7A6E-08EF-8047-ED1B0793BB2A}"/>
              </a:ext>
            </a:extLst>
          </p:cNvPr>
          <p:cNvSpPr/>
          <p:nvPr/>
        </p:nvSpPr>
        <p:spPr>
          <a:xfrm>
            <a:off x="-2" y="0"/>
            <a:ext cx="12198230" cy="6858000"/>
          </a:xfrm>
          <a:prstGeom prst="rect">
            <a:avLst/>
          </a:prstGeom>
          <a:gradFill>
            <a:gsLst>
              <a:gs pos="0">
                <a:srgbClr val="347FD5"/>
              </a:gs>
              <a:gs pos="89000">
                <a:srgbClr val="00428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F6BA88D-50F3-B83C-7203-32F5465BCF7E}"/>
              </a:ext>
            </a:extLst>
          </p:cNvPr>
          <p:cNvGrpSpPr/>
          <p:nvPr/>
        </p:nvGrpSpPr>
        <p:grpSpPr>
          <a:xfrm>
            <a:off x="3299554" y="0"/>
            <a:ext cx="8898674" cy="6858000"/>
            <a:chOff x="3299554" y="0"/>
            <a:chExt cx="8898674" cy="6858000"/>
          </a:xfrm>
        </p:grpSpPr>
        <p:sp>
          <p:nvSpPr>
            <p:cNvPr id="10" name="Rectangle: Single Corner Rounded 9">
              <a:extLst>
                <a:ext uri="{FF2B5EF4-FFF2-40B4-BE49-F238E27FC236}">
                  <a16:creationId xmlns:a16="http://schemas.microsoft.com/office/drawing/2014/main" id="{442F708C-166F-2D55-08B5-E5452F0C63B0}"/>
                </a:ext>
              </a:extLst>
            </p:cNvPr>
            <p:cNvSpPr/>
            <p:nvPr/>
          </p:nvSpPr>
          <p:spPr>
            <a:xfrm rot="16200000">
              <a:off x="4313667" y="-1014113"/>
              <a:ext cx="6858000" cy="8886225"/>
            </a:xfrm>
            <a:prstGeom prst="round1Rect">
              <a:avLst>
                <a:gd name="adj" fmla="val 12084"/>
              </a:avLst>
            </a:prstGeom>
            <a:gradFill>
              <a:gsLst>
                <a:gs pos="0">
                  <a:srgbClr val="E7E6E6"/>
                </a:gs>
                <a:gs pos="69000">
                  <a:schemeClr val="bg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egoe UI" panose="020B0502040204020203" pitchFamily="34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7C89FD3-97D2-5CCC-0348-BEC5EDF819A7}"/>
                </a:ext>
              </a:extLst>
            </p:cNvPr>
            <p:cNvGrpSpPr/>
            <p:nvPr/>
          </p:nvGrpSpPr>
          <p:grpSpPr>
            <a:xfrm>
              <a:off x="3299555" y="0"/>
              <a:ext cx="8898673" cy="2321004"/>
              <a:chOff x="3299555" y="0"/>
              <a:chExt cx="8898673" cy="2321004"/>
            </a:xfrm>
          </p:grpSpPr>
          <p:sp>
            <p:nvSpPr>
              <p:cNvPr id="28" name="Rectangle: Single Corner Rounded 27">
                <a:extLst>
                  <a:ext uri="{FF2B5EF4-FFF2-40B4-BE49-F238E27FC236}">
                    <a16:creationId xmlns:a16="http://schemas.microsoft.com/office/drawing/2014/main" id="{6B966D79-AC51-F987-00C0-A7AC1936BED7}"/>
                  </a:ext>
                </a:extLst>
              </p:cNvPr>
              <p:cNvSpPr/>
              <p:nvPr/>
            </p:nvSpPr>
            <p:spPr>
              <a:xfrm rot="16200000">
                <a:off x="6916573" y="-3617018"/>
                <a:ext cx="1664637" cy="8898673"/>
              </a:xfrm>
              <a:prstGeom prst="round1Rect">
                <a:avLst>
                  <a:gd name="adj" fmla="val 50000"/>
                </a:avLst>
              </a:prstGeom>
              <a:gradFill>
                <a:gsLst>
                  <a:gs pos="15000">
                    <a:schemeClr val="bg2">
                      <a:lumMod val="90000"/>
                      <a:alpha val="6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Segoe UI" panose="020B0502040204020203" pitchFamily="34" charset="0"/>
                </a:endParaRPr>
              </a:p>
            </p:txBody>
          </p:sp>
          <p:sp>
            <p:nvSpPr>
              <p:cNvPr id="25" name="Rectangle: Single Corner Rounded 24">
                <a:extLst>
                  <a:ext uri="{FF2B5EF4-FFF2-40B4-BE49-F238E27FC236}">
                    <a16:creationId xmlns:a16="http://schemas.microsoft.com/office/drawing/2014/main" id="{FDF7F352-CABE-4F0A-1F40-C380A152209C}"/>
                  </a:ext>
                </a:extLst>
              </p:cNvPr>
              <p:cNvSpPr/>
              <p:nvPr/>
            </p:nvSpPr>
            <p:spPr>
              <a:xfrm flipH="1">
                <a:off x="3305775" y="1664640"/>
                <a:ext cx="8886225" cy="656364"/>
              </a:xfrm>
              <a:prstGeom prst="round1Rect">
                <a:avLst>
                  <a:gd name="adj" fmla="val 0"/>
                </a:avLst>
              </a:prstGeom>
              <a:gradFill>
                <a:gsLst>
                  <a:gs pos="100000">
                    <a:srgbClr val="F9F9F9"/>
                  </a:gs>
                  <a:gs pos="15000">
                    <a:schemeClr val="bg2">
                      <a:lumMod val="90000"/>
                      <a:alpha val="60000"/>
                    </a:scheme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Segoe UI" panose="020B0502040204020203" pitchFamily="34" charset="0"/>
                </a:endParaRP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7C5E9B3-BC9C-C0DE-3D78-2BBD65B8ACB9}"/>
              </a:ext>
            </a:extLst>
          </p:cNvPr>
          <p:cNvSpPr txBox="1"/>
          <p:nvPr/>
        </p:nvSpPr>
        <p:spPr>
          <a:xfrm>
            <a:off x="358776" y="2321004"/>
            <a:ext cx="2655012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>
              <a:defRPr sz="3600">
                <a:solidFill>
                  <a:srgbClr val="004289"/>
                </a:solidFill>
                <a:latin typeface="Antenna" pitchFamily="2" charset="0"/>
              </a:defRPr>
            </a:lvl1pPr>
          </a:lstStyle>
          <a:p>
            <a:r>
              <a:rPr lang="en-US"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 </a:t>
            </a:r>
            <a:br>
              <a:rPr lang="en-US"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VINCI Energies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ACA9312-340F-B2D4-26D7-29AF40BAED75}"/>
              </a:ext>
            </a:extLst>
          </p:cNvPr>
          <p:cNvGrpSpPr/>
          <p:nvPr/>
        </p:nvGrpSpPr>
        <p:grpSpPr>
          <a:xfrm>
            <a:off x="365126" y="369791"/>
            <a:ext cx="1484917" cy="241103"/>
            <a:chOff x="365126" y="369791"/>
            <a:chExt cx="1484917" cy="241103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BDE819D7-8602-5AEE-1E4F-7035D9074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5126" y="369791"/>
              <a:ext cx="1482336" cy="241103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6122E741-B0F1-0FA5-C3CE-7B60C5581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3387"/>
            <a:stretch/>
          </p:blipFill>
          <p:spPr>
            <a:xfrm>
              <a:off x="714375" y="369791"/>
              <a:ext cx="1135668" cy="241103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DD85147-92C8-D751-3FDE-DBFDDE9834DD}"/>
              </a:ext>
            </a:extLst>
          </p:cNvPr>
          <p:cNvGrpSpPr/>
          <p:nvPr/>
        </p:nvGrpSpPr>
        <p:grpSpPr>
          <a:xfrm>
            <a:off x="8892447" y="-1734526"/>
            <a:ext cx="3792683" cy="3397571"/>
            <a:chOff x="2497750" y="3860347"/>
            <a:chExt cx="296226" cy="265366"/>
          </a:xfrm>
          <a:gradFill>
            <a:gsLst>
              <a:gs pos="0">
                <a:schemeClr val="bg2">
                  <a:alpha val="50000"/>
                </a:schemeClr>
              </a:gs>
              <a:gs pos="100000">
                <a:schemeClr val="bg2">
                  <a:lumMod val="90000"/>
                  <a:alpha val="50000"/>
                </a:schemeClr>
              </a:gs>
            </a:gsLst>
            <a:lin ang="2700000" scaled="0"/>
          </a:gra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C6360D8-7EC0-2E21-1BA9-C39719FC5310}"/>
                </a:ext>
              </a:extLst>
            </p:cNvPr>
            <p:cNvSpPr/>
            <p:nvPr/>
          </p:nvSpPr>
          <p:spPr>
            <a:xfrm>
              <a:off x="2642053" y="3860347"/>
              <a:ext cx="151923" cy="151923"/>
            </a:xfrm>
            <a:custGeom>
              <a:avLst/>
              <a:gdLst>
                <a:gd name="connsiteX0" fmla="*/ 151829 w 151923"/>
                <a:gd name="connsiteY0" fmla="*/ 151924 h 151923"/>
                <a:gd name="connsiteX1" fmla="*/ 69628 w 151923"/>
                <a:gd name="connsiteY1" fmla="*/ 151924 h 151923"/>
                <a:gd name="connsiteX2" fmla="*/ 0 w 151923"/>
                <a:gd name="connsiteY2" fmla="*/ 82201 h 151923"/>
                <a:gd name="connsiteX3" fmla="*/ 0 w 151923"/>
                <a:gd name="connsiteY3" fmla="*/ 0 h 151923"/>
                <a:gd name="connsiteX4" fmla="*/ 33433 w 151923"/>
                <a:gd name="connsiteY4" fmla="*/ 0 h 151923"/>
                <a:gd name="connsiteX5" fmla="*/ 33433 w 151923"/>
                <a:gd name="connsiteY5" fmla="*/ 82201 h 151923"/>
                <a:gd name="connsiteX6" fmla="*/ 69723 w 151923"/>
                <a:gd name="connsiteY6" fmla="*/ 118491 h 151923"/>
                <a:gd name="connsiteX7" fmla="*/ 151924 w 151923"/>
                <a:gd name="connsiteY7" fmla="*/ 118491 h 151923"/>
                <a:gd name="connsiteX8" fmla="*/ 151924 w 151923"/>
                <a:gd name="connsiteY8" fmla="*/ 151924 h 151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923">
                  <a:moveTo>
                    <a:pt x="151829" y="151924"/>
                  </a:moveTo>
                  <a:lnTo>
                    <a:pt x="69628" y="151924"/>
                  </a:lnTo>
                  <a:cubicBezTo>
                    <a:pt x="31242" y="151924"/>
                    <a:pt x="0" y="120682"/>
                    <a:pt x="0" y="82201"/>
                  </a:cubicBezTo>
                  <a:lnTo>
                    <a:pt x="0" y="0"/>
                  </a:lnTo>
                  <a:lnTo>
                    <a:pt x="33433" y="0"/>
                  </a:lnTo>
                  <a:lnTo>
                    <a:pt x="33433" y="82201"/>
                  </a:lnTo>
                  <a:cubicBezTo>
                    <a:pt x="33433" y="102203"/>
                    <a:pt x="49721" y="118491"/>
                    <a:pt x="69723" y="118491"/>
                  </a:cubicBezTo>
                  <a:lnTo>
                    <a:pt x="151924" y="118491"/>
                  </a:lnTo>
                  <a:lnTo>
                    <a:pt x="151924" y="15192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ACB7DF6-4F84-0C5C-FA9C-005C2638BCB4}"/>
                </a:ext>
              </a:extLst>
            </p:cNvPr>
            <p:cNvSpPr/>
            <p:nvPr/>
          </p:nvSpPr>
          <p:spPr>
            <a:xfrm>
              <a:off x="2497750" y="3973885"/>
              <a:ext cx="151923" cy="151828"/>
            </a:xfrm>
            <a:custGeom>
              <a:avLst/>
              <a:gdLst>
                <a:gd name="connsiteX0" fmla="*/ 151924 w 151923"/>
                <a:gd name="connsiteY0" fmla="*/ 151829 h 151828"/>
                <a:gd name="connsiteX1" fmla="*/ 118491 w 151923"/>
                <a:gd name="connsiteY1" fmla="*/ 151829 h 151828"/>
                <a:gd name="connsiteX2" fmla="*/ 118491 w 151923"/>
                <a:gd name="connsiteY2" fmla="*/ 69723 h 151828"/>
                <a:gd name="connsiteX3" fmla="*/ 82201 w 151923"/>
                <a:gd name="connsiteY3" fmla="*/ 33433 h 151828"/>
                <a:gd name="connsiteX4" fmla="*/ 0 w 151923"/>
                <a:gd name="connsiteY4" fmla="*/ 33433 h 151828"/>
                <a:gd name="connsiteX5" fmla="*/ 0 w 151923"/>
                <a:gd name="connsiteY5" fmla="*/ 0 h 151828"/>
                <a:gd name="connsiteX6" fmla="*/ 82201 w 151923"/>
                <a:gd name="connsiteY6" fmla="*/ 0 h 151828"/>
                <a:gd name="connsiteX7" fmla="*/ 151829 w 151923"/>
                <a:gd name="connsiteY7" fmla="*/ 69723 h 151828"/>
                <a:gd name="connsiteX8" fmla="*/ 151829 w 151923"/>
                <a:gd name="connsiteY8" fmla="*/ 151829 h 15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828">
                  <a:moveTo>
                    <a:pt x="151924" y="151829"/>
                  </a:moveTo>
                  <a:lnTo>
                    <a:pt x="118491" y="151829"/>
                  </a:lnTo>
                  <a:lnTo>
                    <a:pt x="118491" y="69723"/>
                  </a:lnTo>
                  <a:cubicBezTo>
                    <a:pt x="118491" y="49720"/>
                    <a:pt x="102203" y="33433"/>
                    <a:pt x="82201" y="33433"/>
                  </a:cubicBezTo>
                  <a:lnTo>
                    <a:pt x="0" y="33433"/>
                  </a:lnTo>
                  <a:lnTo>
                    <a:pt x="0" y="0"/>
                  </a:lnTo>
                  <a:lnTo>
                    <a:pt x="82201" y="0"/>
                  </a:lnTo>
                  <a:cubicBezTo>
                    <a:pt x="120587" y="0"/>
                    <a:pt x="151829" y="31242"/>
                    <a:pt x="151829" y="69723"/>
                  </a:cubicBezTo>
                  <a:lnTo>
                    <a:pt x="151829" y="1518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D335C7F-8F04-1663-D0AC-D9C4F1199624}"/>
              </a:ext>
            </a:extLst>
          </p:cNvPr>
          <p:cNvSpPr>
            <a:spLocks/>
          </p:cNvSpPr>
          <p:nvPr/>
        </p:nvSpPr>
        <p:spPr>
          <a:xfrm>
            <a:off x="3387466" y="1664637"/>
            <a:ext cx="1624434" cy="656367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B7D231"/>
              </a:gs>
              <a:gs pos="96000">
                <a:srgbClr val="5DA037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>
                <a:latin typeface="Segoe UI" panose="020B0502040204020203" pitchFamily="34" charset="0"/>
                <a:cs typeface="Segoe UI" panose="020B0502040204020203" pitchFamily="34" charset="0"/>
              </a:rPr>
              <a:t>Concessions</a:t>
            </a:r>
          </a:p>
        </p:txBody>
      </p:sp>
      <p:pic>
        <p:nvPicPr>
          <p:cNvPr id="17" name="Image 121">
            <a:extLst>
              <a:ext uri="{FF2B5EF4-FFF2-40B4-BE49-F238E27FC236}">
                <a16:creationId xmlns:a16="http://schemas.microsoft.com/office/drawing/2014/main" id="{4DBB11CB-E802-4A67-9CD0-99FE542E142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9571" y="539827"/>
            <a:ext cx="2254180" cy="698866"/>
          </a:xfrm>
          <a:prstGeom prst="rect">
            <a:avLst/>
          </a:prstGeom>
          <a:ln>
            <a:noFill/>
          </a:ln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9E71459-9910-DB91-18A4-37B8EC652B51}"/>
              </a:ext>
            </a:extLst>
          </p:cNvPr>
          <p:cNvSpPr>
            <a:spLocks/>
          </p:cNvSpPr>
          <p:nvPr/>
        </p:nvSpPr>
        <p:spPr>
          <a:xfrm>
            <a:off x="6764177" y="1664637"/>
            <a:ext cx="1624434" cy="656367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347FD5"/>
              </a:gs>
              <a:gs pos="89000">
                <a:srgbClr val="00428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>
                <a:latin typeface="Segoe UI" panose="020B0502040204020203" pitchFamily="34" charset="0"/>
                <a:cs typeface="Segoe UI" panose="020B0502040204020203" pitchFamily="34" charset="0"/>
              </a:rPr>
              <a:t>Energy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D123601-FBBD-0DAB-2573-88D07B98ABD7}"/>
              </a:ext>
            </a:extLst>
          </p:cNvPr>
          <p:cNvSpPr>
            <a:spLocks/>
          </p:cNvSpPr>
          <p:nvPr/>
        </p:nvSpPr>
        <p:spPr>
          <a:xfrm>
            <a:off x="10032109" y="1664637"/>
            <a:ext cx="1624434" cy="656367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B7D231"/>
              </a:gs>
              <a:gs pos="96000">
                <a:srgbClr val="5DA037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>
                <a:latin typeface="Segoe UI" panose="020B0502040204020203" pitchFamily="34" charset="0"/>
                <a:cs typeface="Segoe UI" panose="020B0502040204020203" pitchFamily="34" charset="0"/>
              </a:rPr>
              <a:t>Construction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14A51D8-37D1-4E1E-844C-118D634ED75E}"/>
              </a:ext>
            </a:extLst>
          </p:cNvPr>
          <p:cNvGrpSpPr/>
          <p:nvPr/>
        </p:nvGrpSpPr>
        <p:grpSpPr>
          <a:xfrm>
            <a:off x="3479653" y="2419350"/>
            <a:ext cx="1267413" cy="2549362"/>
            <a:chOff x="3479653" y="2419350"/>
            <a:chExt cx="1267413" cy="2549362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A55AFC9-E26C-E182-A354-0B969C759A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40321" y="2419350"/>
              <a:ext cx="0" cy="1251797"/>
            </a:xfrm>
            <a:prstGeom prst="line">
              <a:avLst/>
            </a:prstGeom>
            <a:ln w="9525" cap="rnd">
              <a:solidFill>
                <a:schemeClr val="bg2">
                  <a:lumMod val="75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C62DBAB5-3CD0-9014-6E8F-7102B255D08B}"/>
                </a:ext>
              </a:extLst>
            </p:cNvPr>
            <p:cNvSpPr txBox="1"/>
            <p:nvPr/>
          </p:nvSpPr>
          <p:spPr>
            <a:xfrm>
              <a:off x="3595834" y="3799161"/>
              <a:ext cx="1151232" cy="11695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fr-FR"/>
              </a:defPPr>
              <a:lvl1pPr>
                <a:defRPr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pPr>
                <a:spcAft>
                  <a:spcPts val="1563"/>
                </a:spcAft>
              </a:pPr>
              <a:r>
                <a:rPr lang="en-US" sz="900">
                  <a:solidFill>
                    <a:schemeClr val="tx1">
                      <a:lumMod val="85000"/>
                      <a:lumOff val="15000"/>
                      <a:alpha val="70000"/>
                    </a:schemeClr>
                  </a:solidFill>
                </a:rPr>
                <a:t>VINCI Autoroutes</a:t>
              </a:r>
            </a:p>
            <a:p>
              <a:pPr>
                <a:spcAft>
                  <a:spcPts val="1563"/>
                </a:spcAft>
              </a:pPr>
              <a:r>
                <a:rPr lang="en-US" sz="900">
                  <a:solidFill>
                    <a:schemeClr val="tx1">
                      <a:lumMod val="85000"/>
                      <a:lumOff val="15000"/>
                      <a:alpha val="70000"/>
                    </a:schemeClr>
                  </a:solidFill>
                </a:rPr>
                <a:t>VINCI Airports</a:t>
              </a:r>
            </a:p>
            <a:p>
              <a:pPr>
                <a:spcAft>
                  <a:spcPts val="1563"/>
                </a:spcAft>
              </a:pPr>
              <a:r>
                <a:rPr lang="en-US" sz="900">
                  <a:solidFill>
                    <a:schemeClr val="tx1">
                      <a:lumMod val="85000"/>
                      <a:lumOff val="15000"/>
                      <a:alpha val="70000"/>
                    </a:schemeClr>
                  </a:solidFill>
                </a:rPr>
                <a:t>VINCI Stadium</a:t>
              </a:r>
            </a:p>
            <a:p>
              <a:pPr>
                <a:spcAft>
                  <a:spcPts val="1563"/>
                </a:spcAft>
              </a:pPr>
              <a:r>
                <a:rPr lang="en-US" sz="900">
                  <a:solidFill>
                    <a:schemeClr val="tx1">
                      <a:lumMod val="85000"/>
                      <a:lumOff val="15000"/>
                      <a:alpha val="70000"/>
                    </a:schemeClr>
                  </a:solidFill>
                </a:rPr>
                <a:t>Other concessions</a:t>
              </a:r>
            </a:p>
          </p:txBody>
        </p: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133F5208-838C-2D97-73FD-67F8D7759754}"/>
                </a:ext>
              </a:extLst>
            </p:cNvPr>
            <p:cNvCxnSpPr/>
            <p:nvPr/>
          </p:nvCxnSpPr>
          <p:spPr>
            <a:xfrm>
              <a:off x="3479653" y="4002775"/>
              <a:ext cx="1201932" cy="0"/>
            </a:xfrm>
            <a:prstGeom prst="line">
              <a:avLst/>
            </a:prstGeom>
            <a:ln cap="rnd">
              <a:solidFill>
                <a:schemeClr val="tx1">
                  <a:alpha val="1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0163E079-60BB-A8AC-C08D-9D51F01366FC}"/>
                </a:ext>
              </a:extLst>
            </p:cNvPr>
            <p:cNvCxnSpPr/>
            <p:nvPr/>
          </p:nvCxnSpPr>
          <p:spPr>
            <a:xfrm>
              <a:off x="3479653" y="4381092"/>
              <a:ext cx="1201932" cy="0"/>
            </a:xfrm>
            <a:prstGeom prst="line">
              <a:avLst/>
            </a:prstGeom>
            <a:ln cap="rnd">
              <a:solidFill>
                <a:schemeClr val="tx1">
                  <a:alpha val="1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8C926E6-B1B2-64DC-3CA8-16CA4B157839}"/>
                </a:ext>
              </a:extLst>
            </p:cNvPr>
            <p:cNvCxnSpPr/>
            <p:nvPr/>
          </p:nvCxnSpPr>
          <p:spPr>
            <a:xfrm>
              <a:off x="3479653" y="4752086"/>
              <a:ext cx="1201932" cy="0"/>
            </a:xfrm>
            <a:prstGeom prst="line">
              <a:avLst/>
            </a:prstGeom>
            <a:ln cap="rnd">
              <a:solidFill>
                <a:schemeClr val="tx1">
                  <a:alpha val="1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A7E0FB09-6BB4-542A-6CC5-03556A0A0A4D}"/>
              </a:ext>
            </a:extLst>
          </p:cNvPr>
          <p:cNvCxnSpPr/>
          <p:nvPr/>
        </p:nvCxnSpPr>
        <p:spPr>
          <a:xfrm flipV="1">
            <a:off x="5131965" y="2321005"/>
            <a:ext cx="0" cy="4536995"/>
          </a:xfrm>
          <a:prstGeom prst="line">
            <a:avLst/>
          </a:prstGeom>
          <a:ln w="28575" cap="rnd">
            <a:solidFill>
              <a:schemeClr val="bg2">
                <a:lumMod val="90000"/>
                <a:alpha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124732D-065A-502A-B7DD-18BFA4DF0441}"/>
              </a:ext>
            </a:extLst>
          </p:cNvPr>
          <p:cNvCxnSpPr/>
          <p:nvPr/>
        </p:nvCxnSpPr>
        <p:spPr>
          <a:xfrm flipV="1">
            <a:off x="9664978" y="2321004"/>
            <a:ext cx="0" cy="4536995"/>
          </a:xfrm>
          <a:prstGeom prst="line">
            <a:avLst/>
          </a:prstGeom>
          <a:ln w="28575" cap="rnd">
            <a:solidFill>
              <a:schemeClr val="bg2">
                <a:lumMod val="90000"/>
                <a:alpha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e 6">
            <a:extLst>
              <a:ext uri="{FF2B5EF4-FFF2-40B4-BE49-F238E27FC236}">
                <a16:creationId xmlns:a16="http://schemas.microsoft.com/office/drawing/2014/main" id="{AB052C70-343C-4AAD-BA68-9C31347B2858}"/>
              </a:ext>
            </a:extLst>
          </p:cNvPr>
          <p:cNvGrpSpPr/>
          <p:nvPr/>
        </p:nvGrpSpPr>
        <p:grpSpPr>
          <a:xfrm>
            <a:off x="9794360" y="2419350"/>
            <a:ext cx="2289473" cy="3929227"/>
            <a:chOff x="9794360" y="2419350"/>
            <a:chExt cx="2289473" cy="3929227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89B7861-7AE9-515F-5CC0-9CE5A4844192}"/>
                </a:ext>
              </a:extLst>
            </p:cNvPr>
            <p:cNvSpPr txBox="1"/>
            <p:nvPr/>
          </p:nvSpPr>
          <p:spPr>
            <a:xfrm>
              <a:off x="9838484" y="3799161"/>
              <a:ext cx="1048382" cy="25494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fr-FR"/>
              </a:defPPr>
              <a:lvl1pPr>
                <a:defRPr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pPr>
                <a:spcAft>
                  <a:spcPts val="1563"/>
                </a:spcAft>
              </a:pPr>
              <a:r>
                <a:rPr lang="en-US" sz="900">
                  <a:solidFill>
                    <a:schemeClr val="tx1">
                      <a:lumMod val="85000"/>
                      <a:lumOff val="15000"/>
                      <a:alpha val="70000"/>
                    </a:schemeClr>
                  </a:solidFill>
                </a:rPr>
                <a:t>Specialty Networks Division</a:t>
              </a:r>
            </a:p>
            <a:p>
              <a:pPr>
                <a:spcAft>
                  <a:spcPts val="1563"/>
                </a:spcAft>
              </a:pPr>
              <a:r>
                <a:rPr lang="en-US" sz="900">
                  <a:solidFill>
                    <a:schemeClr val="tx1">
                      <a:lumMod val="85000"/>
                      <a:lumOff val="15000"/>
                      <a:alpha val="70000"/>
                    </a:schemeClr>
                  </a:solidFill>
                </a:rPr>
                <a:t>Major Projects Division</a:t>
              </a:r>
            </a:p>
            <a:p>
              <a:pPr>
                <a:spcAft>
                  <a:spcPts val="1563"/>
                </a:spcAft>
              </a:pPr>
              <a:r>
                <a:rPr lang="en-US" sz="900">
                  <a:solidFill>
                    <a:schemeClr val="tx1">
                      <a:lumMod val="85000"/>
                      <a:lumOff val="15000"/>
                      <a:alpha val="70000"/>
                    </a:schemeClr>
                  </a:solidFill>
                </a:rPr>
                <a:t>Europe &amp; Africa Division</a:t>
              </a:r>
            </a:p>
            <a:p>
              <a:pPr>
                <a:spcAft>
                  <a:spcPts val="1563"/>
                </a:spcAft>
              </a:pPr>
              <a:r>
                <a:rPr lang="en-US" sz="900">
                  <a:solidFill>
                    <a:schemeClr val="tx1">
                      <a:lumMod val="85000"/>
                      <a:lumOff val="15000"/>
                      <a:alpha val="70000"/>
                    </a:schemeClr>
                  </a:solidFill>
                </a:rPr>
                <a:t>United Kingdom Division</a:t>
              </a:r>
            </a:p>
            <a:p>
              <a:pPr>
                <a:spcAft>
                  <a:spcPts val="1563"/>
                </a:spcAft>
              </a:pPr>
              <a:r>
                <a:rPr lang="en-US" sz="900">
                  <a:solidFill>
                    <a:schemeClr val="tx1">
                      <a:lumMod val="85000"/>
                      <a:lumOff val="15000"/>
                      <a:alpha val="70000"/>
                    </a:schemeClr>
                  </a:solidFill>
                </a:rPr>
                <a:t>Americas &amp; Oceania Division</a:t>
              </a:r>
            </a:p>
            <a:p>
              <a:pPr>
                <a:spcAft>
                  <a:spcPts val="1563"/>
                </a:spcAft>
              </a:pPr>
              <a:endParaRPr lang="en-US" sz="900">
                <a:solidFill>
                  <a:schemeClr val="tx1">
                    <a:lumMod val="85000"/>
                    <a:lumOff val="15000"/>
                    <a:alpha val="70000"/>
                  </a:schemeClr>
                </a:solidFill>
              </a:endParaRPr>
            </a:p>
          </p:txBody>
        </p:sp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D14C8988-1F09-4B30-A278-E46752CB0406}"/>
                </a:ext>
              </a:extLst>
            </p:cNvPr>
            <p:cNvGrpSpPr/>
            <p:nvPr/>
          </p:nvGrpSpPr>
          <p:grpSpPr>
            <a:xfrm>
              <a:off x="9794360" y="2419350"/>
              <a:ext cx="2289473" cy="3195603"/>
              <a:chOff x="9794360" y="2419350"/>
              <a:chExt cx="2289473" cy="3195603"/>
            </a:xfrm>
          </p:grpSpPr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A415A992-B12D-5291-AA8E-EE83357DB7B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032109" y="2733603"/>
                <a:ext cx="1624434" cy="656367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5000">
                    <a:schemeClr val="bg2">
                      <a:lumMod val="90000"/>
                      <a:alpha val="6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2700000" scaled="0"/>
              </a:gradFill>
              <a:ln>
                <a:solidFill>
                  <a:schemeClr val="tx1">
                    <a:lumMod val="75000"/>
                    <a:lumOff val="25000"/>
                    <a:alpha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>
                  <a:solidFill>
                    <a:schemeClr val="accent1"/>
                  </a:solidFill>
                  <a:latin typeface="Segoe UI" panose="020B0502040204020203" pitchFamily="34" charset="0"/>
                </a:endParaRPr>
              </a:p>
            </p:txBody>
          </p:sp>
          <p:pic>
            <p:nvPicPr>
              <p:cNvPr id="59" name="Image 128">
                <a:extLst>
                  <a:ext uri="{FF2B5EF4-FFF2-40B4-BE49-F238E27FC236}">
                    <a16:creationId xmlns:a16="http://schemas.microsoft.com/office/drawing/2014/main" id="{464C0261-8E85-8B50-8C88-F4F2501464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/>
              <a:stretch/>
            </p:blipFill>
            <p:spPr>
              <a:xfrm>
                <a:off x="10380116" y="2941467"/>
                <a:ext cx="928420" cy="240638"/>
              </a:xfrm>
              <a:prstGeom prst="rect">
                <a:avLst/>
              </a:prstGeom>
            </p:spPr>
          </p:pic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5556D31F-5223-9FD1-12A4-3799C64CB13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830780" y="2419350"/>
                <a:ext cx="0" cy="197323"/>
              </a:xfrm>
              <a:prstGeom prst="line">
                <a:avLst/>
              </a:prstGeom>
              <a:ln w="9525" cap="rnd">
                <a:solidFill>
                  <a:schemeClr val="bg2">
                    <a:lumMod val="75000"/>
                  </a:schemeClr>
                </a:solidFill>
                <a:prstDash val="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1F7A535A-9E2C-1B91-9D89-4574D9F4C4AB}"/>
                  </a:ext>
                </a:extLst>
              </p:cNvPr>
              <p:cNvSpPr txBox="1"/>
              <p:nvPr/>
            </p:nvSpPr>
            <p:spPr>
              <a:xfrm>
                <a:off x="11100564" y="3799161"/>
                <a:ext cx="983269" cy="17235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fr-FR"/>
                </a:defPPr>
                <a:lvl1pPr>
                  <a:defRPr sz="2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>
                  <a:spcAft>
                    <a:spcPts val="1563"/>
                  </a:spcAft>
                </a:pPr>
                <a:r>
                  <a:rPr lang="en-US" sz="900">
                    <a:solidFill>
                      <a:schemeClr val="tx1">
                        <a:lumMod val="85000"/>
                        <a:lumOff val="15000"/>
                        <a:alpha val="70000"/>
                      </a:schemeClr>
                    </a:solidFill>
                  </a:rPr>
                  <a:t>Road Division France</a:t>
                </a:r>
              </a:p>
              <a:p>
                <a:pPr>
                  <a:spcAft>
                    <a:spcPts val="1563"/>
                  </a:spcAft>
                </a:pPr>
                <a:r>
                  <a:rPr lang="en-US" sz="900">
                    <a:solidFill>
                      <a:schemeClr val="tx1">
                        <a:lumMod val="85000"/>
                        <a:lumOff val="15000"/>
                        <a:alpha val="70000"/>
                      </a:schemeClr>
                    </a:solidFill>
                  </a:rPr>
                  <a:t>Building Division France</a:t>
                </a:r>
              </a:p>
              <a:p>
                <a:pPr>
                  <a:spcAft>
                    <a:spcPts val="1563"/>
                  </a:spcAft>
                </a:pPr>
                <a:r>
                  <a:rPr lang="en-US" sz="900">
                    <a:solidFill>
                      <a:schemeClr val="tx1">
                        <a:lumMod val="85000"/>
                        <a:lumOff val="15000"/>
                        <a:alpha val="70000"/>
                      </a:schemeClr>
                    </a:solidFill>
                  </a:rPr>
                  <a:t>Civil Engineering Division France</a:t>
                </a:r>
              </a:p>
              <a:p>
                <a:pPr>
                  <a:spcAft>
                    <a:spcPts val="1563"/>
                  </a:spcAft>
                </a:pPr>
                <a:r>
                  <a:rPr lang="en-US" sz="900">
                    <a:solidFill>
                      <a:schemeClr val="tx1">
                        <a:lumMod val="85000"/>
                        <a:lumOff val="15000"/>
                        <a:alpha val="70000"/>
                      </a:schemeClr>
                    </a:solidFill>
                  </a:rPr>
                  <a:t>Networks Division France</a:t>
                </a:r>
                <a:endParaRPr lang="fr-FR" sz="900">
                  <a:solidFill>
                    <a:schemeClr val="tx1">
                      <a:lumMod val="85000"/>
                      <a:lumOff val="15000"/>
                      <a:alpha val="70000"/>
                    </a:schemeClr>
                  </a:solidFill>
                </a:endParaRPr>
              </a:p>
            </p:txBody>
          </p: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0FB8C395-3532-A1F0-4BE0-EB3401AEE0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36142" y="4187100"/>
                <a:ext cx="946142" cy="0"/>
              </a:xfrm>
              <a:prstGeom prst="line">
                <a:avLst/>
              </a:prstGeom>
              <a:ln cap="rnd">
                <a:solidFill>
                  <a:schemeClr val="tx1">
                    <a:alpha val="1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AB54CFA6-8075-32D1-798E-9DC3205456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36142" y="4667984"/>
                <a:ext cx="946142" cy="0"/>
              </a:xfrm>
              <a:prstGeom prst="line">
                <a:avLst/>
              </a:prstGeom>
              <a:ln cap="rnd">
                <a:solidFill>
                  <a:schemeClr val="tx1">
                    <a:alpha val="1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5F219E88-FE65-18EF-D3EB-1CBD4EA108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36142" y="5123731"/>
                <a:ext cx="946142" cy="0"/>
              </a:xfrm>
              <a:prstGeom prst="line">
                <a:avLst/>
              </a:prstGeom>
              <a:ln cap="rnd">
                <a:solidFill>
                  <a:schemeClr val="tx1">
                    <a:alpha val="1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46A345D9-1955-2F3A-1D9A-6BDFBA9F83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94360" y="4193556"/>
                <a:ext cx="946142" cy="0"/>
              </a:xfrm>
              <a:prstGeom prst="line">
                <a:avLst/>
              </a:prstGeom>
              <a:ln cap="rnd">
                <a:solidFill>
                  <a:schemeClr val="tx1">
                    <a:alpha val="1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DD869409-1E41-692B-783B-0A773DF980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94360" y="4660935"/>
                <a:ext cx="946142" cy="0"/>
              </a:xfrm>
              <a:prstGeom prst="line">
                <a:avLst/>
              </a:prstGeom>
              <a:ln cap="rnd">
                <a:solidFill>
                  <a:schemeClr val="tx1">
                    <a:alpha val="1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4CE87FBB-E9B9-E3EF-9CC7-C6EFBD8D0F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94360" y="5126977"/>
                <a:ext cx="946142" cy="0"/>
              </a:xfrm>
              <a:prstGeom prst="line">
                <a:avLst/>
              </a:prstGeom>
              <a:ln cap="rnd">
                <a:solidFill>
                  <a:schemeClr val="tx1">
                    <a:alpha val="1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46579958-33FD-5C76-C949-0F7C925299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94360" y="5614953"/>
                <a:ext cx="946142" cy="0"/>
              </a:xfrm>
              <a:prstGeom prst="line">
                <a:avLst/>
              </a:prstGeom>
              <a:ln cap="rnd">
                <a:solidFill>
                  <a:schemeClr val="tx1">
                    <a:alpha val="1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1" name="Slide Number Placeholder 150">
            <a:extLst>
              <a:ext uri="{FF2B5EF4-FFF2-40B4-BE49-F238E27FC236}">
                <a16:creationId xmlns:a16="http://schemas.microsoft.com/office/drawing/2014/main" id="{947E1C96-51E0-5CEE-44AE-AF260AEF65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CD99F3F-0A1F-40AE-BD1F-16B35B0D1EA4}" type="slidenum">
              <a:rPr lang="pt-BR" smtClean="0"/>
              <a:pPr algn="r"/>
              <a:t>2</a:t>
            </a:fld>
            <a:endParaRPr lang="pt-BR"/>
          </a:p>
        </p:txBody>
      </p:sp>
      <p:grpSp>
        <p:nvGrpSpPr>
          <p:cNvPr id="78" name="Groupe 77">
            <a:extLst>
              <a:ext uri="{FF2B5EF4-FFF2-40B4-BE49-F238E27FC236}">
                <a16:creationId xmlns:a16="http://schemas.microsoft.com/office/drawing/2014/main" id="{EB510DCD-3D5E-4E03-9C12-9D503A8879CD}"/>
              </a:ext>
            </a:extLst>
          </p:cNvPr>
          <p:cNvGrpSpPr/>
          <p:nvPr/>
        </p:nvGrpSpPr>
        <p:grpSpPr>
          <a:xfrm>
            <a:off x="5223069" y="2370389"/>
            <a:ext cx="4193149" cy="3740753"/>
            <a:chOff x="5223069" y="2370389"/>
            <a:chExt cx="4193149" cy="3740753"/>
          </a:xfrm>
        </p:grpSpPr>
        <p:sp>
          <p:nvSpPr>
            <p:cNvPr id="79" name="Rectangle: Rounded Corners 44">
              <a:extLst>
                <a:ext uri="{FF2B5EF4-FFF2-40B4-BE49-F238E27FC236}">
                  <a16:creationId xmlns:a16="http://schemas.microsoft.com/office/drawing/2014/main" id="{B4AC56A0-B9BA-4B2E-BD9D-8F34F4B2EF96}"/>
                </a:ext>
              </a:extLst>
            </p:cNvPr>
            <p:cNvSpPr>
              <a:spLocks/>
            </p:cNvSpPr>
            <p:nvPr/>
          </p:nvSpPr>
          <p:spPr>
            <a:xfrm>
              <a:off x="5726426" y="2796520"/>
              <a:ext cx="1624434" cy="656367"/>
            </a:xfrm>
            <a:prstGeom prst="roundRect">
              <a:avLst>
                <a:gd name="adj" fmla="val 50000"/>
              </a:avLst>
            </a:prstGeom>
            <a:gradFill>
              <a:gsLst>
                <a:gs pos="15000">
                  <a:schemeClr val="bg2">
                    <a:lumMod val="90000"/>
                    <a:alpha val="6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2700000" scaled="0"/>
            </a:gradFill>
            <a:ln>
              <a:solidFill>
                <a:schemeClr val="tx1">
                  <a:lumMod val="75000"/>
                  <a:lumOff val="25000"/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accent1"/>
                </a:solidFill>
                <a:latin typeface="Segoe UI" panose="020B0502040204020203" pitchFamily="34" charset="0"/>
              </a:endParaRPr>
            </a:p>
          </p:txBody>
        </p:sp>
        <p:grpSp>
          <p:nvGrpSpPr>
            <p:cNvPr id="80" name="Group 5">
              <a:extLst>
                <a:ext uri="{FF2B5EF4-FFF2-40B4-BE49-F238E27FC236}">
                  <a16:creationId xmlns:a16="http://schemas.microsoft.com/office/drawing/2014/main" id="{8F10598E-C677-445E-9550-3C530A94545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088356" y="3008390"/>
              <a:ext cx="900575" cy="232627"/>
              <a:chOff x="4870" y="227"/>
              <a:chExt cx="662" cy="171"/>
            </a:xfrm>
          </p:grpSpPr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B5F7A23D-646A-4A76-B527-845CD10259F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359" y="227"/>
                <a:ext cx="173" cy="171"/>
              </a:xfrm>
              <a:custGeom>
                <a:avLst/>
                <a:gdLst>
                  <a:gd name="T0" fmla="*/ 164 w 280"/>
                  <a:gd name="T1" fmla="*/ 0 h 276"/>
                  <a:gd name="T2" fmla="*/ 110 w 280"/>
                  <a:gd name="T3" fmla="*/ 0 h 276"/>
                  <a:gd name="T4" fmla="*/ 97 w 280"/>
                  <a:gd name="T5" fmla="*/ 14 h 276"/>
                  <a:gd name="T6" fmla="*/ 97 w 280"/>
                  <a:gd name="T7" fmla="*/ 55 h 276"/>
                  <a:gd name="T8" fmla="*/ 83 w 280"/>
                  <a:gd name="T9" fmla="*/ 83 h 276"/>
                  <a:gd name="T10" fmla="*/ 50 w 280"/>
                  <a:gd name="T11" fmla="*/ 97 h 276"/>
                  <a:gd name="T12" fmla="*/ 0 w 280"/>
                  <a:gd name="T13" fmla="*/ 97 h 276"/>
                  <a:gd name="T14" fmla="*/ 0 w 280"/>
                  <a:gd name="T15" fmla="*/ 178 h 276"/>
                  <a:gd name="T16" fmla="*/ 81 w 280"/>
                  <a:gd name="T17" fmla="*/ 178 h 276"/>
                  <a:gd name="T18" fmla="*/ 81 w 280"/>
                  <a:gd name="T19" fmla="*/ 129 h 276"/>
                  <a:gd name="T20" fmla="*/ 95 w 280"/>
                  <a:gd name="T21" fmla="*/ 95 h 276"/>
                  <a:gd name="T22" fmla="*/ 123 w 280"/>
                  <a:gd name="T23" fmla="*/ 81 h 276"/>
                  <a:gd name="T24" fmla="*/ 164 w 280"/>
                  <a:gd name="T25" fmla="*/ 81 h 276"/>
                  <a:gd name="T26" fmla="*/ 178 w 280"/>
                  <a:gd name="T27" fmla="*/ 68 h 276"/>
                  <a:gd name="T28" fmla="*/ 178 w 280"/>
                  <a:gd name="T29" fmla="*/ 14 h 276"/>
                  <a:gd name="T30" fmla="*/ 164 w 280"/>
                  <a:gd name="T31" fmla="*/ 0 h 276"/>
                  <a:gd name="T32" fmla="*/ 233 w 280"/>
                  <a:gd name="T33" fmla="*/ 93 h 276"/>
                  <a:gd name="T34" fmla="*/ 185 w 280"/>
                  <a:gd name="T35" fmla="*/ 141 h 276"/>
                  <a:gd name="T36" fmla="*/ 187 w 280"/>
                  <a:gd name="T37" fmla="*/ 158 h 276"/>
                  <a:gd name="T38" fmla="*/ 150 w 280"/>
                  <a:gd name="T39" fmla="*/ 195 h 276"/>
                  <a:gd name="T40" fmla="*/ 111 w 280"/>
                  <a:gd name="T41" fmla="*/ 195 h 276"/>
                  <a:gd name="T42" fmla="*/ 97 w 280"/>
                  <a:gd name="T43" fmla="*/ 209 h 276"/>
                  <a:gd name="T44" fmla="*/ 97 w 280"/>
                  <a:gd name="T45" fmla="*/ 262 h 276"/>
                  <a:gd name="T46" fmla="*/ 110 w 280"/>
                  <a:gd name="T47" fmla="*/ 276 h 276"/>
                  <a:gd name="T48" fmla="*/ 164 w 280"/>
                  <a:gd name="T49" fmla="*/ 276 h 276"/>
                  <a:gd name="T50" fmla="*/ 178 w 280"/>
                  <a:gd name="T51" fmla="*/ 262 h 276"/>
                  <a:gd name="T52" fmla="*/ 178 w 280"/>
                  <a:gd name="T53" fmla="*/ 223 h 276"/>
                  <a:gd name="T54" fmla="*/ 215 w 280"/>
                  <a:gd name="T55" fmla="*/ 186 h 276"/>
                  <a:gd name="T56" fmla="*/ 232 w 280"/>
                  <a:gd name="T57" fmla="*/ 188 h 276"/>
                  <a:gd name="T58" fmla="*/ 280 w 280"/>
                  <a:gd name="T59" fmla="*/ 140 h 276"/>
                  <a:gd name="T60" fmla="*/ 266 w 280"/>
                  <a:gd name="T61" fmla="*/ 107 h 276"/>
                  <a:gd name="T62" fmla="*/ 233 w 280"/>
                  <a:gd name="T63" fmla="*/ 93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80" h="276">
                    <a:moveTo>
                      <a:pt x="164" y="0"/>
                    </a:moveTo>
                    <a:cubicBezTo>
                      <a:pt x="110" y="0"/>
                      <a:pt x="110" y="0"/>
                      <a:pt x="110" y="0"/>
                    </a:cubicBezTo>
                    <a:cubicBezTo>
                      <a:pt x="103" y="1"/>
                      <a:pt x="97" y="7"/>
                      <a:pt x="97" y="14"/>
                    </a:cubicBezTo>
                    <a:cubicBezTo>
                      <a:pt x="97" y="55"/>
                      <a:pt x="97" y="55"/>
                      <a:pt x="97" y="55"/>
                    </a:cubicBezTo>
                    <a:cubicBezTo>
                      <a:pt x="97" y="68"/>
                      <a:pt x="87" y="79"/>
                      <a:pt x="83" y="83"/>
                    </a:cubicBezTo>
                    <a:cubicBezTo>
                      <a:pt x="79" y="87"/>
                      <a:pt x="68" y="97"/>
                      <a:pt x="50" y="97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178"/>
                      <a:pt x="0" y="178"/>
                      <a:pt x="0" y="178"/>
                    </a:cubicBezTo>
                    <a:cubicBezTo>
                      <a:pt x="81" y="178"/>
                      <a:pt x="81" y="178"/>
                      <a:pt x="81" y="178"/>
                    </a:cubicBezTo>
                    <a:cubicBezTo>
                      <a:pt x="81" y="129"/>
                      <a:pt x="81" y="129"/>
                      <a:pt x="81" y="129"/>
                    </a:cubicBezTo>
                    <a:cubicBezTo>
                      <a:pt x="81" y="111"/>
                      <a:pt x="91" y="99"/>
                      <a:pt x="95" y="95"/>
                    </a:cubicBezTo>
                    <a:cubicBezTo>
                      <a:pt x="99" y="91"/>
                      <a:pt x="110" y="81"/>
                      <a:pt x="123" y="81"/>
                    </a:cubicBezTo>
                    <a:cubicBezTo>
                      <a:pt x="164" y="81"/>
                      <a:pt x="164" y="81"/>
                      <a:pt x="164" y="81"/>
                    </a:cubicBezTo>
                    <a:cubicBezTo>
                      <a:pt x="172" y="81"/>
                      <a:pt x="178" y="75"/>
                      <a:pt x="178" y="68"/>
                    </a:cubicBezTo>
                    <a:cubicBezTo>
                      <a:pt x="178" y="14"/>
                      <a:pt x="178" y="14"/>
                      <a:pt x="178" y="14"/>
                    </a:cubicBezTo>
                    <a:cubicBezTo>
                      <a:pt x="178" y="7"/>
                      <a:pt x="172" y="1"/>
                      <a:pt x="164" y="0"/>
                    </a:cubicBezTo>
                    <a:moveTo>
                      <a:pt x="233" y="93"/>
                    </a:moveTo>
                    <a:cubicBezTo>
                      <a:pt x="206" y="93"/>
                      <a:pt x="185" y="115"/>
                      <a:pt x="185" y="141"/>
                    </a:cubicBezTo>
                    <a:cubicBezTo>
                      <a:pt x="185" y="145"/>
                      <a:pt x="187" y="154"/>
                      <a:pt x="187" y="158"/>
                    </a:cubicBezTo>
                    <a:cubicBezTo>
                      <a:pt x="187" y="179"/>
                      <a:pt x="171" y="195"/>
                      <a:pt x="150" y="195"/>
                    </a:cubicBezTo>
                    <a:cubicBezTo>
                      <a:pt x="111" y="195"/>
                      <a:pt x="111" y="195"/>
                      <a:pt x="111" y="195"/>
                    </a:cubicBezTo>
                    <a:cubicBezTo>
                      <a:pt x="103" y="195"/>
                      <a:pt x="97" y="201"/>
                      <a:pt x="97" y="209"/>
                    </a:cubicBezTo>
                    <a:cubicBezTo>
                      <a:pt x="97" y="262"/>
                      <a:pt x="97" y="262"/>
                      <a:pt x="97" y="262"/>
                    </a:cubicBezTo>
                    <a:cubicBezTo>
                      <a:pt x="97" y="270"/>
                      <a:pt x="103" y="276"/>
                      <a:pt x="110" y="276"/>
                    </a:cubicBezTo>
                    <a:cubicBezTo>
                      <a:pt x="164" y="276"/>
                      <a:pt x="164" y="276"/>
                      <a:pt x="164" y="276"/>
                    </a:cubicBezTo>
                    <a:cubicBezTo>
                      <a:pt x="172" y="276"/>
                      <a:pt x="178" y="270"/>
                      <a:pt x="178" y="262"/>
                    </a:cubicBezTo>
                    <a:cubicBezTo>
                      <a:pt x="178" y="223"/>
                      <a:pt x="178" y="223"/>
                      <a:pt x="178" y="223"/>
                    </a:cubicBezTo>
                    <a:cubicBezTo>
                      <a:pt x="178" y="202"/>
                      <a:pt x="194" y="186"/>
                      <a:pt x="215" y="186"/>
                    </a:cubicBezTo>
                    <a:cubicBezTo>
                      <a:pt x="218" y="186"/>
                      <a:pt x="227" y="188"/>
                      <a:pt x="232" y="188"/>
                    </a:cubicBezTo>
                    <a:cubicBezTo>
                      <a:pt x="258" y="188"/>
                      <a:pt x="280" y="166"/>
                      <a:pt x="280" y="140"/>
                    </a:cubicBezTo>
                    <a:cubicBezTo>
                      <a:pt x="280" y="127"/>
                      <a:pt x="275" y="115"/>
                      <a:pt x="266" y="107"/>
                    </a:cubicBezTo>
                    <a:cubicBezTo>
                      <a:pt x="258" y="98"/>
                      <a:pt x="246" y="93"/>
                      <a:pt x="233" y="93"/>
                    </a:cubicBezTo>
                  </a:path>
                </a:pathLst>
              </a:custGeom>
              <a:solidFill>
                <a:srgbClr val="E2002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80" normalizeH="0" baseline="0" noProof="0">
                  <a:ln>
                    <a:noFill/>
                  </a:ln>
                  <a:solidFill>
                    <a:srgbClr val="004489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125" name="Freeform 7">
                <a:extLst>
                  <a:ext uri="{FF2B5EF4-FFF2-40B4-BE49-F238E27FC236}">
                    <a16:creationId xmlns:a16="http://schemas.microsoft.com/office/drawing/2014/main" id="{F84F795D-DD33-47F3-BCA7-B8F63B24191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4870" y="286"/>
                <a:ext cx="439" cy="64"/>
              </a:xfrm>
              <a:custGeom>
                <a:avLst/>
                <a:gdLst>
                  <a:gd name="T0" fmla="*/ 150 w 708"/>
                  <a:gd name="T1" fmla="*/ 0 h 103"/>
                  <a:gd name="T2" fmla="*/ 88 w 708"/>
                  <a:gd name="T3" fmla="*/ 59 h 103"/>
                  <a:gd name="T4" fmla="*/ 26 w 708"/>
                  <a:gd name="T5" fmla="*/ 0 h 103"/>
                  <a:gd name="T6" fmla="*/ 0 w 708"/>
                  <a:gd name="T7" fmla="*/ 24 h 103"/>
                  <a:gd name="T8" fmla="*/ 88 w 708"/>
                  <a:gd name="T9" fmla="*/ 103 h 103"/>
                  <a:gd name="T10" fmla="*/ 176 w 708"/>
                  <a:gd name="T11" fmla="*/ 24 h 103"/>
                  <a:gd name="T12" fmla="*/ 150 w 708"/>
                  <a:gd name="T13" fmla="*/ 0 h 103"/>
                  <a:gd name="T14" fmla="*/ 554 w 708"/>
                  <a:gd name="T15" fmla="*/ 0 h 103"/>
                  <a:gd name="T16" fmla="*/ 473 w 708"/>
                  <a:gd name="T17" fmla="*/ 8 h 103"/>
                  <a:gd name="T18" fmla="*/ 473 w 708"/>
                  <a:gd name="T19" fmla="*/ 94 h 103"/>
                  <a:gd name="T20" fmla="*/ 554 w 708"/>
                  <a:gd name="T21" fmla="*/ 102 h 103"/>
                  <a:gd name="T22" fmla="*/ 635 w 708"/>
                  <a:gd name="T23" fmla="*/ 94 h 103"/>
                  <a:gd name="T24" fmla="*/ 635 w 708"/>
                  <a:gd name="T25" fmla="*/ 65 h 103"/>
                  <a:gd name="T26" fmla="*/ 554 w 708"/>
                  <a:gd name="T27" fmla="*/ 72 h 103"/>
                  <a:gd name="T28" fmla="*/ 508 w 708"/>
                  <a:gd name="T29" fmla="*/ 68 h 103"/>
                  <a:gd name="T30" fmla="*/ 508 w 708"/>
                  <a:gd name="T31" fmla="*/ 34 h 103"/>
                  <a:gd name="T32" fmla="*/ 554 w 708"/>
                  <a:gd name="T33" fmla="*/ 30 h 103"/>
                  <a:gd name="T34" fmla="*/ 635 w 708"/>
                  <a:gd name="T35" fmla="*/ 37 h 103"/>
                  <a:gd name="T36" fmla="*/ 635 w 708"/>
                  <a:gd name="T37" fmla="*/ 8 h 103"/>
                  <a:gd name="T38" fmla="*/ 554 w 708"/>
                  <a:gd name="T39" fmla="*/ 0 h 103"/>
                  <a:gd name="T40" fmla="*/ 434 w 708"/>
                  <a:gd name="T41" fmla="*/ 2 h 103"/>
                  <a:gd name="T42" fmla="*/ 400 w 708"/>
                  <a:gd name="T43" fmla="*/ 2 h 103"/>
                  <a:gd name="T44" fmla="*/ 400 w 708"/>
                  <a:gd name="T45" fmla="*/ 63 h 103"/>
                  <a:gd name="T46" fmla="*/ 336 w 708"/>
                  <a:gd name="T47" fmla="*/ 24 h 103"/>
                  <a:gd name="T48" fmla="*/ 274 w 708"/>
                  <a:gd name="T49" fmla="*/ 2 h 103"/>
                  <a:gd name="T50" fmla="*/ 274 w 708"/>
                  <a:gd name="T51" fmla="*/ 100 h 103"/>
                  <a:gd name="T52" fmla="*/ 309 w 708"/>
                  <a:gd name="T53" fmla="*/ 100 h 103"/>
                  <a:gd name="T54" fmla="*/ 309 w 708"/>
                  <a:gd name="T55" fmla="*/ 48 h 103"/>
                  <a:gd name="T56" fmla="*/ 336 w 708"/>
                  <a:gd name="T57" fmla="*/ 60 h 103"/>
                  <a:gd name="T58" fmla="*/ 400 w 708"/>
                  <a:gd name="T59" fmla="*/ 100 h 103"/>
                  <a:gd name="T60" fmla="*/ 434 w 708"/>
                  <a:gd name="T61" fmla="*/ 100 h 103"/>
                  <a:gd name="T62" fmla="*/ 434 w 708"/>
                  <a:gd name="T63" fmla="*/ 2 h 103"/>
                  <a:gd name="T64" fmla="*/ 708 w 708"/>
                  <a:gd name="T65" fmla="*/ 2 h 103"/>
                  <a:gd name="T66" fmla="*/ 673 w 708"/>
                  <a:gd name="T67" fmla="*/ 2 h 103"/>
                  <a:gd name="T68" fmla="*/ 673 w 708"/>
                  <a:gd name="T69" fmla="*/ 100 h 103"/>
                  <a:gd name="T70" fmla="*/ 708 w 708"/>
                  <a:gd name="T71" fmla="*/ 100 h 103"/>
                  <a:gd name="T72" fmla="*/ 708 w 708"/>
                  <a:gd name="T73" fmla="*/ 2 h 103"/>
                  <a:gd name="T74" fmla="*/ 235 w 708"/>
                  <a:gd name="T75" fmla="*/ 2 h 103"/>
                  <a:gd name="T76" fmla="*/ 199 w 708"/>
                  <a:gd name="T77" fmla="*/ 2 h 103"/>
                  <a:gd name="T78" fmla="*/ 199 w 708"/>
                  <a:gd name="T79" fmla="*/ 100 h 103"/>
                  <a:gd name="T80" fmla="*/ 235 w 708"/>
                  <a:gd name="T81" fmla="*/ 100 h 103"/>
                  <a:gd name="T82" fmla="*/ 235 w 708"/>
                  <a:gd name="T83" fmla="*/ 2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08" h="103">
                    <a:moveTo>
                      <a:pt x="150" y="0"/>
                    </a:moveTo>
                    <a:cubicBezTo>
                      <a:pt x="150" y="0"/>
                      <a:pt x="96" y="52"/>
                      <a:pt x="88" y="59"/>
                    </a:cubicBezTo>
                    <a:cubicBezTo>
                      <a:pt x="80" y="52"/>
                      <a:pt x="26" y="0"/>
                      <a:pt x="26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88" y="103"/>
                      <a:pt x="88" y="103"/>
                      <a:pt x="88" y="103"/>
                    </a:cubicBezTo>
                    <a:cubicBezTo>
                      <a:pt x="176" y="24"/>
                      <a:pt x="176" y="24"/>
                      <a:pt x="176" y="24"/>
                    </a:cubicBezTo>
                    <a:lnTo>
                      <a:pt x="150" y="0"/>
                    </a:lnTo>
                    <a:close/>
                    <a:moveTo>
                      <a:pt x="554" y="0"/>
                    </a:moveTo>
                    <a:cubicBezTo>
                      <a:pt x="504" y="0"/>
                      <a:pt x="473" y="8"/>
                      <a:pt x="473" y="8"/>
                    </a:cubicBezTo>
                    <a:cubicBezTo>
                      <a:pt x="473" y="94"/>
                      <a:pt x="473" y="94"/>
                      <a:pt x="473" y="94"/>
                    </a:cubicBezTo>
                    <a:cubicBezTo>
                      <a:pt x="473" y="94"/>
                      <a:pt x="505" y="102"/>
                      <a:pt x="554" y="102"/>
                    </a:cubicBezTo>
                    <a:cubicBezTo>
                      <a:pt x="603" y="102"/>
                      <a:pt x="635" y="94"/>
                      <a:pt x="635" y="94"/>
                    </a:cubicBezTo>
                    <a:cubicBezTo>
                      <a:pt x="635" y="65"/>
                      <a:pt x="635" y="65"/>
                      <a:pt x="635" y="65"/>
                    </a:cubicBezTo>
                    <a:cubicBezTo>
                      <a:pt x="635" y="65"/>
                      <a:pt x="600" y="72"/>
                      <a:pt x="554" y="72"/>
                    </a:cubicBezTo>
                    <a:cubicBezTo>
                      <a:pt x="531" y="72"/>
                      <a:pt x="516" y="69"/>
                      <a:pt x="508" y="68"/>
                    </a:cubicBezTo>
                    <a:cubicBezTo>
                      <a:pt x="508" y="61"/>
                      <a:pt x="508" y="41"/>
                      <a:pt x="508" y="34"/>
                    </a:cubicBezTo>
                    <a:cubicBezTo>
                      <a:pt x="517" y="33"/>
                      <a:pt x="532" y="30"/>
                      <a:pt x="554" y="30"/>
                    </a:cubicBezTo>
                    <a:cubicBezTo>
                      <a:pt x="600" y="30"/>
                      <a:pt x="635" y="37"/>
                      <a:pt x="635" y="37"/>
                    </a:cubicBezTo>
                    <a:cubicBezTo>
                      <a:pt x="635" y="8"/>
                      <a:pt x="635" y="8"/>
                      <a:pt x="635" y="8"/>
                    </a:cubicBezTo>
                    <a:cubicBezTo>
                      <a:pt x="635" y="8"/>
                      <a:pt x="603" y="0"/>
                      <a:pt x="554" y="0"/>
                    </a:cubicBezTo>
                    <a:moveTo>
                      <a:pt x="434" y="2"/>
                    </a:moveTo>
                    <a:cubicBezTo>
                      <a:pt x="400" y="2"/>
                      <a:pt x="400" y="2"/>
                      <a:pt x="400" y="2"/>
                    </a:cubicBezTo>
                    <a:cubicBezTo>
                      <a:pt x="400" y="63"/>
                      <a:pt x="400" y="63"/>
                      <a:pt x="400" y="63"/>
                    </a:cubicBezTo>
                    <a:cubicBezTo>
                      <a:pt x="400" y="63"/>
                      <a:pt x="374" y="44"/>
                      <a:pt x="336" y="24"/>
                    </a:cubicBezTo>
                    <a:cubicBezTo>
                      <a:pt x="303" y="7"/>
                      <a:pt x="274" y="2"/>
                      <a:pt x="274" y="2"/>
                    </a:cubicBezTo>
                    <a:cubicBezTo>
                      <a:pt x="274" y="100"/>
                      <a:pt x="274" y="100"/>
                      <a:pt x="274" y="100"/>
                    </a:cubicBezTo>
                    <a:cubicBezTo>
                      <a:pt x="309" y="100"/>
                      <a:pt x="309" y="100"/>
                      <a:pt x="309" y="100"/>
                    </a:cubicBezTo>
                    <a:cubicBezTo>
                      <a:pt x="309" y="48"/>
                      <a:pt x="309" y="48"/>
                      <a:pt x="309" y="48"/>
                    </a:cubicBezTo>
                    <a:cubicBezTo>
                      <a:pt x="317" y="51"/>
                      <a:pt x="326" y="54"/>
                      <a:pt x="336" y="60"/>
                    </a:cubicBezTo>
                    <a:cubicBezTo>
                      <a:pt x="374" y="79"/>
                      <a:pt x="400" y="100"/>
                      <a:pt x="400" y="100"/>
                    </a:cubicBezTo>
                    <a:cubicBezTo>
                      <a:pt x="434" y="100"/>
                      <a:pt x="434" y="100"/>
                      <a:pt x="434" y="100"/>
                    </a:cubicBezTo>
                    <a:lnTo>
                      <a:pt x="434" y="2"/>
                    </a:lnTo>
                    <a:close/>
                    <a:moveTo>
                      <a:pt x="708" y="2"/>
                    </a:moveTo>
                    <a:cubicBezTo>
                      <a:pt x="673" y="2"/>
                      <a:pt x="673" y="2"/>
                      <a:pt x="673" y="2"/>
                    </a:cubicBezTo>
                    <a:cubicBezTo>
                      <a:pt x="673" y="100"/>
                      <a:pt x="673" y="100"/>
                      <a:pt x="673" y="100"/>
                    </a:cubicBezTo>
                    <a:cubicBezTo>
                      <a:pt x="708" y="100"/>
                      <a:pt x="708" y="100"/>
                      <a:pt x="708" y="100"/>
                    </a:cubicBezTo>
                    <a:lnTo>
                      <a:pt x="708" y="2"/>
                    </a:lnTo>
                    <a:close/>
                    <a:moveTo>
                      <a:pt x="235" y="2"/>
                    </a:moveTo>
                    <a:cubicBezTo>
                      <a:pt x="199" y="2"/>
                      <a:pt x="199" y="2"/>
                      <a:pt x="199" y="2"/>
                    </a:cubicBezTo>
                    <a:cubicBezTo>
                      <a:pt x="199" y="100"/>
                      <a:pt x="199" y="100"/>
                      <a:pt x="199" y="100"/>
                    </a:cubicBezTo>
                    <a:cubicBezTo>
                      <a:pt x="235" y="100"/>
                      <a:pt x="235" y="100"/>
                      <a:pt x="235" y="100"/>
                    </a:cubicBezTo>
                    <a:lnTo>
                      <a:pt x="235" y="2"/>
                    </a:lnTo>
                    <a:close/>
                  </a:path>
                </a:pathLst>
              </a:custGeom>
              <a:solidFill>
                <a:srgbClr val="00448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80" normalizeH="0" baseline="0" noProof="0">
                  <a:ln>
                    <a:noFill/>
                  </a:ln>
                  <a:solidFill>
                    <a:srgbClr val="004489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129" name="Freeform 8">
                <a:extLst>
                  <a:ext uri="{FF2B5EF4-FFF2-40B4-BE49-F238E27FC236}">
                    <a16:creationId xmlns:a16="http://schemas.microsoft.com/office/drawing/2014/main" id="{41921AB8-158B-49A8-A4BC-40A45A96E1C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79" y="371"/>
                <a:ext cx="16" cy="26"/>
              </a:xfrm>
              <a:custGeom>
                <a:avLst/>
                <a:gdLst>
                  <a:gd name="T0" fmla="*/ 16 w 16"/>
                  <a:gd name="T1" fmla="*/ 0 h 26"/>
                  <a:gd name="T2" fmla="*/ 0 w 16"/>
                  <a:gd name="T3" fmla="*/ 0 h 26"/>
                  <a:gd name="T4" fmla="*/ 0 w 16"/>
                  <a:gd name="T5" fmla="*/ 26 h 26"/>
                  <a:gd name="T6" fmla="*/ 16 w 16"/>
                  <a:gd name="T7" fmla="*/ 26 h 26"/>
                  <a:gd name="T8" fmla="*/ 16 w 16"/>
                  <a:gd name="T9" fmla="*/ 22 h 26"/>
                  <a:gd name="T10" fmla="*/ 6 w 16"/>
                  <a:gd name="T11" fmla="*/ 22 h 26"/>
                  <a:gd name="T12" fmla="*/ 6 w 16"/>
                  <a:gd name="T13" fmla="*/ 14 h 26"/>
                  <a:gd name="T14" fmla="*/ 15 w 16"/>
                  <a:gd name="T15" fmla="*/ 14 h 26"/>
                  <a:gd name="T16" fmla="*/ 15 w 16"/>
                  <a:gd name="T17" fmla="*/ 11 h 26"/>
                  <a:gd name="T18" fmla="*/ 6 w 16"/>
                  <a:gd name="T19" fmla="*/ 11 h 26"/>
                  <a:gd name="T20" fmla="*/ 6 w 16"/>
                  <a:gd name="T21" fmla="*/ 3 h 26"/>
                  <a:gd name="T22" fmla="*/ 16 w 16"/>
                  <a:gd name="T23" fmla="*/ 3 h 26"/>
                  <a:gd name="T24" fmla="*/ 16 w 16"/>
                  <a:gd name="T2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26">
                    <a:moveTo>
                      <a:pt x="16" y="0"/>
                    </a:moveTo>
                    <a:lnTo>
                      <a:pt x="0" y="0"/>
                    </a:lnTo>
                    <a:lnTo>
                      <a:pt x="0" y="26"/>
                    </a:lnTo>
                    <a:lnTo>
                      <a:pt x="16" y="26"/>
                    </a:lnTo>
                    <a:lnTo>
                      <a:pt x="16" y="22"/>
                    </a:lnTo>
                    <a:lnTo>
                      <a:pt x="6" y="22"/>
                    </a:lnTo>
                    <a:lnTo>
                      <a:pt x="6" y="14"/>
                    </a:lnTo>
                    <a:lnTo>
                      <a:pt x="15" y="14"/>
                    </a:lnTo>
                    <a:lnTo>
                      <a:pt x="15" y="11"/>
                    </a:lnTo>
                    <a:lnTo>
                      <a:pt x="6" y="11"/>
                    </a:lnTo>
                    <a:lnTo>
                      <a:pt x="6" y="3"/>
                    </a:lnTo>
                    <a:lnTo>
                      <a:pt x="16" y="3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448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80" normalizeH="0" baseline="0" noProof="0">
                  <a:ln>
                    <a:noFill/>
                  </a:ln>
                  <a:solidFill>
                    <a:srgbClr val="004489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130" name="Freeform 9">
                <a:extLst>
                  <a:ext uri="{FF2B5EF4-FFF2-40B4-BE49-F238E27FC236}">
                    <a16:creationId xmlns:a16="http://schemas.microsoft.com/office/drawing/2014/main" id="{A6ABBE95-7C38-4C25-99B7-BF5F918B485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00" y="371"/>
                <a:ext cx="24" cy="26"/>
              </a:xfrm>
              <a:custGeom>
                <a:avLst/>
                <a:gdLst>
                  <a:gd name="T0" fmla="*/ 39 w 39"/>
                  <a:gd name="T1" fmla="*/ 0 h 43"/>
                  <a:gd name="T2" fmla="*/ 31 w 39"/>
                  <a:gd name="T3" fmla="*/ 0 h 43"/>
                  <a:gd name="T4" fmla="*/ 31 w 39"/>
                  <a:gd name="T5" fmla="*/ 26 h 43"/>
                  <a:gd name="T6" fmla="*/ 31 w 39"/>
                  <a:gd name="T7" fmla="*/ 30 h 43"/>
                  <a:gd name="T8" fmla="*/ 31 w 39"/>
                  <a:gd name="T9" fmla="*/ 30 h 43"/>
                  <a:gd name="T10" fmla="*/ 28 w 39"/>
                  <a:gd name="T11" fmla="*/ 26 h 43"/>
                  <a:gd name="T12" fmla="*/ 10 w 39"/>
                  <a:gd name="T13" fmla="*/ 0 h 43"/>
                  <a:gd name="T14" fmla="*/ 0 w 39"/>
                  <a:gd name="T15" fmla="*/ 0 h 43"/>
                  <a:gd name="T16" fmla="*/ 0 w 39"/>
                  <a:gd name="T17" fmla="*/ 43 h 43"/>
                  <a:gd name="T18" fmla="*/ 9 w 39"/>
                  <a:gd name="T19" fmla="*/ 43 h 43"/>
                  <a:gd name="T20" fmla="*/ 9 w 39"/>
                  <a:gd name="T21" fmla="*/ 16 h 43"/>
                  <a:gd name="T22" fmla="*/ 8 w 39"/>
                  <a:gd name="T23" fmla="*/ 11 h 43"/>
                  <a:gd name="T24" fmla="*/ 8 w 39"/>
                  <a:gd name="T25" fmla="*/ 11 h 43"/>
                  <a:gd name="T26" fmla="*/ 12 w 39"/>
                  <a:gd name="T27" fmla="*/ 15 h 43"/>
                  <a:gd name="T28" fmla="*/ 31 w 39"/>
                  <a:gd name="T29" fmla="*/ 43 h 43"/>
                  <a:gd name="T30" fmla="*/ 39 w 39"/>
                  <a:gd name="T31" fmla="*/ 43 h 43"/>
                  <a:gd name="T32" fmla="*/ 39 w 39"/>
                  <a:gd name="T3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43">
                    <a:moveTo>
                      <a:pt x="39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31" y="26"/>
                      <a:pt x="31" y="26"/>
                      <a:pt x="31" y="26"/>
                    </a:cubicBezTo>
                    <a:cubicBezTo>
                      <a:pt x="31" y="28"/>
                      <a:pt x="31" y="30"/>
                      <a:pt x="31" y="30"/>
                    </a:cubicBezTo>
                    <a:cubicBezTo>
                      <a:pt x="31" y="30"/>
                      <a:pt x="31" y="30"/>
                      <a:pt x="31" y="30"/>
                    </a:cubicBezTo>
                    <a:cubicBezTo>
                      <a:pt x="31" y="30"/>
                      <a:pt x="30" y="28"/>
                      <a:pt x="28" y="26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3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10" y="13"/>
                      <a:pt x="12" y="15"/>
                    </a:cubicBezTo>
                    <a:cubicBezTo>
                      <a:pt x="31" y="43"/>
                      <a:pt x="31" y="43"/>
                      <a:pt x="31" y="43"/>
                    </a:cubicBezTo>
                    <a:cubicBezTo>
                      <a:pt x="39" y="43"/>
                      <a:pt x="39" y="43"/>
                      <a:pt x="39" y="43"/>
                    </a:cubicBez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448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80" normalizeH="0" baseline="0" noProof="0">
                  <a:ln>
                    <a:noFill/>
                  </a:ln>
                  <a:solidFill>
                    <a:srgbClr val="004489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131" name="Freeform 10">
                <a:extLst>
                  <a:ext uri="{FF2B5EF4-FFF2-40B4-BE49-F238E27FC236}">
                    <a16:creationId xmlns:a16="http://schemas.microsoft.com/office/drawing/2014/main" id="{3DE5FABF-0F74-4B9A-AE11-295C5EC766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1" y="371"/>
                <a:ext cx="16" cy="26"/>
              </a:xfrm>
              <a:custGeom>
                <a:avLst/>
                <a:gdLst>
                  <a:gd name="T0" fmla="*/ 16 w 16"/>
                  <a:gd name="T1" fmla="*/ 0 h 26"/>
                  <a:gd name="T2" fmla="*/ 0 w 16"/>
                  <a:gd name="T3" fmla="*/ 0 h 26"/>
                  <a:gd name="T4" fmla="*/ 0 w 16"/>
                  <a:gd name="T5" fmla="*/ 26 h 26"/>
                  <a:gd name="T6" fmla="*/ 16 w 16"/>
                  <a:gd name="T7" fmla="*/ 26 h 26"/>
                  <a:gd name="T8" fmla="*/ 16 w 16"/>
                  <a:gd name="T9" fmla="*/ 22 h 26"/>
                  <a:gd name="T10" fmla="*/ 6 w 16"/>
                  <a:gd name="T11" fmla="*/ 22 h 26"/>
                  <a:gd name="T12" fmla="*/ 6 w 16"/>
                  <a:gd name="T13" fmla="*/ 14 h 26"/>
                  <a:gd name="T14" fmla="*/ 15 w 16"/>
                  <a:gd name="T15" fmla="*/ 14 h 26"/>
                  <a:gd name="T16" fmla="*/ 15 w 16"/>
                  <a:gd name="T17" fmla="*/ 11 h 26"/>
                  <a:gd name="T18" fmla="*/ 6 w 16"/>
                  <a:gd name="T19" fmla="*/ 11 h 26"/>
                  <a:gd name="T20" fmla="*/ 6 w 16"/>
                  <a:gd name="T21" fmla="*/ 3 h 26"/>
                  <a:gd name="T22" fmla="*/ 16 w 16"/>
                  <a:gd name="T23" fmla="*/ 3 h 26"/>
                  <a:gd name="T24" fmla="*/ 16 w 16"/>
                  <a:gd name="T2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26">
                    <a:moveTo>
                      <a:pt x="16" y="0"/>
                    </a:moveTo>
                    <a:lnTo>
                      <a:pt x="0" y="0"/>
                    </a:lnTo>
                    <a:lnTo>
                      <a:pt x="0" y="26"/>
                    </a:lnTo>
                    <a:lnTo>
                      <a:pt x="16" y="26"/>
                    </a:lnTo>
                    <a:lnTo>
                      <a:pt x="16" y="22"/>
                    </a:lnTo>
                    <a:lnTo>
                      <a:pt x="6" y="22"/>
                    </a:lnTo>
                    <a:lnTo>
                      <a:pt x="6" y="14"/>
                    </a:lnTo>
                    <a:lnTo>
                      <a:pt x="15" y="14"/>
                    </a:lnTo>
                    <a:lnTo>
                      <a:pt x="15" y="11"/>
                    </a:lnTo>
                    <a:lnTo>
                      <a:pt x="6" y="11"/>
                    </a:lnTo>
                    <a:lnTo>
                      <a:pt x="6" y="3"/>
                    </a:lnTo>
                    <a:lnTo>
                      <a:pt x="16" y="3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448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80" normalizeH="0" baseline="0" noProof="0">
                  <a:ln>
                    <a:noFill/>
                  </a:ln>
                  <a:solidFill>
                    <a:srgbClr val="004489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132" name="Freeform 11">
                <a:extLst>
                  <a:ext uri="{FF2B5EF4-FFF2-40B4-BE49-F238E27FC236}">
                    <a16:creationId xmlns:a16="http://schemas.microsoft.com/office/drawing/2014/main" id="{052E0B95-8716-4EE2-B2E5-6B0C7970A40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253" y="371"/>
                <a:ext cx="21" cy="26"/>
              </a:xfrm>
              <a:custGeom>
                <a:avLst/>
                <a:gdLst>
                  <a:gd name="T0" fmla="*/ 14 w 35"/>
                  <a:gd name="T1" fmla="*/ 0 h 43"/>
                  <a:gd name="T2" fmla="*/ 0 w 35"/>
                  <a:gd name="T3" fmla="*/ 2 h 43"/>
                  <a:gd name="T4" fmla="*/ 0 w 35"/>
                  <a:gd name="T5" fmla="*/ 43 h 43"/>
                  <a:gd name="T6" fmla="*/ 9 w 35"/>
                  <a:gd name="T7" fmla="*/ 43 h 43"/>
                  <a:gd name="T8" fmla="*/ 9 w 35"/>
                  <a:gd name="T9" fmla="*/ 23 h 43"/>
                  <a:gd name="T10" fmla="*/ 9 w 35"/>
                  <a:gd name="T11" fmla="*/ 23 h 43"/>
                  <a:gd name="T12" fmla="*/ 24 w 35"/>
                  <a:gd name="T13" fmla="*/ 43 h 43"/>
                  <a:gd name="T14" fmla="*/ 35 w 35"/>
                  <a:gd name="T15" fmla="*/ 43 h 43"/>
                  <a:gd name="T16" fmla="*/ 19 w 35"/>
                  <a:gd name="T17" fmla="*/ 24 h 43"/>
                  <a:gd name="T18" fmla="*/ 19 w 35"/>
                  <a:gd name="T19" fmla="*/ 24 h 43"/>
                  <a:gd name="T20" fmla="*/ 33 w 35"/>
                  <a:gd name="T21" fmla="*/ 13 h 43"/>
                  <a:gd name="T22" fmla="*/ 14 w 35"/>
                  <a:gd name="T23" fmla="*/ 0 h 43"/>
                  <a:gd name="T24" fmla="*/ 13 w 35"/>
                  <a:gd name="T25" fmla="*/ 22 h 43"/>
                  <a:gd name="T26" fmla="*/ 9 w 35"/>
                  <a:gd name="T27" fmla="*/ 22 h 43"/>
                  <a:gd name="T28" fmla="*/ 9 w 35"/>
                  <a:gd name="T29" fmla="*/ 5 h 43"/>
                  <a:gd name="T30" fmla="*/ 14 w 35"/>
                  <a:gd name="T31" fmla="*/ 4 h 43"/>
                  <a:gd name="T32" fmla="*/ 24 w 35"/>
                  <a:gd name="T33" fmla="*/ 13 h 43"/>
                  <a:gd name="T34" fmla="*/ 13 w 35"/>
                  <a:gd name="T35" fmla="*/ 2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5" h="43">
                    <a:moveTo>
                      <a:pt x="14" y="0"/>
                    </a:moveTo>
                    <a:cubicBezTo>
                      <a:pt x="8" y="0"/>
                      <a:pt x="3" y="1"/>
                      <a:pt x="0" y="2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24" y="43"/>
                      <a:pt x="24" y="43"/>
                      <a:pt x="24" y="43"/>
                    </a:cubicBezTo>
                    <a:cubicBezTo>
                      <a:pt x="35" y="43"/>
                      <a:pt x="35" y="43"/>
                      <a:pt x="35" y="43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28" y="23"/>
                      <a:pt x="33" y="19"/>
                      <a:pt x="33" y="13"/>
                    </a:cubicBezTo>
                    <a:cubicBezTo>
                      <a:pt x="33" y="5"/>
                      <a:pt x="27" y="0"/>
                      <a:pt x="14" y="0"/>
                    </a:cubicBezTo>
                    <a:moveTo>
                      <a:pt x="13" y="22"/>
                    </a:moveTo>
                    <a:cubicBezTo>
                      <a:pt x="11" y="22"/>
                      <a:pt x="10" y="22"/>
                      <a:pt x="9" y="22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5"/>
                      <a:pt x="12" y="4"/>
                      <a:pt x="14" y="4"/>
                    </a:cubicBezTo>
                    <a:cubicBezTo>
                      <a:pt x="21" y="4"/>
                      <a:pt x="24" y="7"/>
                      <a:pt x="24" y="13"/>
                    </a:cubicBezTo>
                    <a:cubicBezTo>
                      <a:pt x="24" y="19"/>
                      <a:pt x="20" y="22"/>
                      <a:pt x="13" y="22"/>
                    </a:cubicBezTo>
                  </a:path>
                </a:pathLst>
              </a:custGeom>
              <a:solidFill>
                <a:srgbClr val="00448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80" normalizeH="0" baseline="0" noProof="0">
                  <a:ln>
                    <a:noFill/>
                  </a:ln>
                  <a:solidFill>
                    <a:srgbClr val="004489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133" name="Freeform 12">
                <a:extLst>
                  <a:ext uri="{FF2B5EF4-FFF2-40B4-BE49-F238E27FC236}">
                    <a16:creationId xmlns:a16="http://schemas.microsoft.com/office/drawing/2014/main" id="{13E44AEB-EAE6-4CBC-A302-0659004E82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8" y="371"/>
                <a:ext cx="23" cy="26"/>
              </a:xfrm>
              <a:custGeom>
                <a:avLst/>
                <a:gdLst>
                  <a:gd name="T0" fmla="*/ 23 w 37"/>
                  <a:gd name="T1" fmla="*/ 0 h 43"/>
                  <a:gd name="T2" fmla="*/ 0 w 37"/>
                  <a:gd name="T3" fmla="*/ 21 h 43"/>
                  <a:gd name="T4" fmla="*/ 23 w 37"/>
                  <a:gd name="T5" fmla="*/ 43 h 43"/>
                  <a:gd name="T6" fmla="*/ 37 w 37"/>
                  <a:gd name="T7" fmla="*/ 41 h 43"/>
                  <a:gd name="T8" fmla="*/ 37 w 37"/>
                  <a:gd name="T9" fmla="*/ 18 h 43"/>
                  <a:gd name="T10" fmla="*/ 20 w 37"/>
                  <a:gd name="T11" fmla="*/ 18 h 43"/>
                  <a:gd name="T12" fmla="*/ 20 w 37"/>
                  <a:gd name="T13" fmla="*/ 23 h 43"/>
                  <a:gd name="T14" fmla="*/ 27 w 37"/>
                  <a:gd name="T15" fmla="*/ 23 h 43"/>
                  <a:gd name="T16" fmla="*/ 27 w 37"/>
                  <a:gd name="T17" fmla="*/ 37 h 43"/>
                  <a:gd name="T18" fmla="*/ 22 w 37"/>
                  <a:gd name="T19" fmla="*/ 38 h 43"/>
                  <a:gd name="T20" fmla="*/ 9 w 37"/>
                  <a:gd name="T21" fmla="*/ 22 h 43"/>
                  <a:gd name="T22" fmla="*/ 24 w 37"/>
                  <a:gd name="T23" fmla="*/ 5 h 43"/>
                  <a:gd name="T24" fmla="*/ 33 w 37"/>
                  <a:gd name="T25" fmla="*/ 7 h 43"/>
                  <a:gd name="T26" fmla="*/ 36 w 37"/>
                  <a:gd name="T27" fmla="*/ 2 h 43"/>
                  <a:gd name="T28" fmla="*/ 23 w 37"/>
                  <a:gd name="T2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" h="43">
                    <a:moveTo>
                      <a:pt x="23" y="0"/>
                    </a:moveTo>
                    <a:cubicBezTo>
                      <a:pt x="9" y="0"/>
                      <a:pt x="0" y="8"/>
                      <a:pt x="0" y="21"/>
                    </a:cubicBezTo>
                    <a:cubicBezTo>
                      <a:pt x="0" y="35"/>
                      <a:pt x="9" y="43"/>
                      <a:pt x="23" y="43"/>
                    </a:cubicBezTo>
                    <a:cubicBezTo>
                      <a:pt x="30" y="43"/>
                      <a:pt x="33" y="42"/>
                      <a:pt x="37" y="41"/>
                    </a:cubicBezTo>
                    <a:cubicBezTo>
                      <a:pt x="37" y="18"/>
                      <a:pt x="37" y="18"/>
                      <a:pt x="37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37"/>
                      <a:pt x="27" y="37"/>
                      <a:pt x="27" y="37"/>
                    </a:cubicBezTo>
                    <a:cubicBezTo>
                      <a:pt x="27" y="37"/>
                      <a:pt x="25" y="38"/>
                      <a:pt x="22" y="38"/>
                    </a:cubicBezTo>
                    <a:cubicBezTo>
                      <a:pt x="15" y="38"/>
                      <a:pt x="9" y="32"/>
                      <a:pt x="9" y="22"/>
                    </a:cubicBezTo>
                    <a:cubicBezTo>
                      <a:pt x="9" y="10"/>
                      <a:pt x="15" y="5"/>
                      <a:pt x="24" y="5"/>
                    </a:cubicBezTo>
                    <a:cubicBezTo>
                      <a:pt x="28" y="5"/>
                      <a:pt x="31" y="6"/>
                      <a:pt x="33" y="7"/>
                    </a:cubicBezTo>
                    <a:cubicBezTo>
                      <a:pt x="36" y="2"/>
                      <a:pt x="36" y="2"/>
                      <a:pt x="36" y="2"/>
                    </a:cubicBezTo>
                    <a:cubicBezTo>
                      <a:pt x="33" y="1"/>
                      <a:pt x="29" y="0"/>
                      <a:pt x="23" y="0"/>
                    </a:cubicBezTo>
                  </a:path>
                </a:pathLst>
              </a:custGeom>
              <a:solidFill>
                <a:srgbClr val="00448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80" normalizeH="0" baseline="0" noProof="0">
                  <a:ln>
                    <a:noFill/>
                  </a:ln>
                  <a:solidFill>
                    <a:srgbClr val="004489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137" name="Rectangle 13">
                <a:extLst>
                  <a:ext uri="{FF2B5EF4-FFF2-40B4-BE49-F238E27FC236}">
                    <a16:creationId xmlns:a16="http://schemas.microsoft.com/office/drawing/2014/main" id="{A0B58556-0BE2-4237-AE66-BBADF1538F3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5307" y="371"/>
                <a:ext cx="7" cy="26"/>
              </a:xfrm>
              <a:prstGeom prst="rect">
                <a:avLst/>
              </a:prstGeom>
              <a:solidFill>
                <a:srgbClr val="00448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80" normalizeH="0" baseline="0" noProof="0">
                  <a:ln>
                    <a:noFill/>
                  </a:ln>
                  <a:solidFill>
                    <a:srgbClr val="004489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138" name="Freeform 14">
                <a:extLst>
                  <a:ext uri="{FF2B5EF4-FFF2-40B4-BE49-F238E27FC236}">
                    <a16:creationId xmlns:a16="http://schemas.microsoft.com/office/drawing/2014/main" id="{9786E66C-E744-4E38-B237-8A2C12F3103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0" y="371"/>
                <a:ext cx="16" cy="26"/>
              </a:xfrm>
              <a:custGeom>
                <a:avLst/>
                <a:gdLst>
                  <a:gd name="T0" fmla="*/ 16 w 16"/>
                  <a:gd name="T1" fmla="*/ 0 h 26"/>
                  <a:gd name="T2" fmla="*/ 0 w 16"/>
                  <a:gd name="T3" fmla="*/ 0 h 26"/>
                  <a:gd name="T4" fmla="*/ 0 w 16"/>
                  <a:gd name="T5" fmla="*/ 26 h 26"/>
                  <a:gd name="T6" fmla="*/ 16 w 16"/>
                  <a:gd name="T7" fmla="*/ 26 h 26"/>
                  <a:gd name="T8" fmla="*/ 16 w 16"/>
                  <a:gd name="T9" fmla="*/ 22 h 26"/>
                  <a:gd name="T10" fmla="*/ 7 w 16"/>
                  <a:gd name="T11" fmla="*/ 22 h 26"/>
                  <a:gd name="T12" fmla="*/ 7 w 16"/>
                  <a:gd name="T13" fmla="*/ 14 h 26"/>
                  <a:gd name="T14" fmla="*/ 15 w 16"/>
                  <a:gd name="T15" fmla="*/ 14 h 26"/>
                  <a:gd name="T16" fmla="*/ 15 w 16"/>
                  <a:gd name="T17" fmla="*/ 11 h 26"/>
                  <a:gd name="T18" fmla="*/ 7 w 16"/>
                  <a:gd name="T19" fmla="*/ 11 h 26"/>
                  <a:gd name="T20" fmla="*/ 7 w 16"/>
                  <a:gd name="T21" fmla="*/ 3 h 26"/>
                  <a:gd name="T22" fmla="*/ 16 w 16"/>
                  <a:gd name="T23" fmla="*/ 3 h 26"/>
                  <a:gd name="T24" fmla="*/ 16 w 16"/>
                  <a:gd name="T2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26">
                    <a:moveTo>
                      <a:pt x="16" y="0"/>
                    </a:moveTo>
                    <a:lnTo>
                      <a:pt x="0" y="0"/>
                    </a:lnTo>
                    <a:lnTo>
                      <a:pt x="0" y="26"/>
                    </a:lnTo>
                    <a:lnTo>
                      <a:pt x="16" y="26"/>
                    </a:lnTo>
                    <a:lnTo>
                      <a:pt x="16" y="22"/>
                    </a:lnTo>
                    <a:lnTo>
                      <a:pt x="7" y="22"/>
                    </a:lnTo>
                    <a:lnTo>
                      <a:pt x="7" y="14"/>
                    </a:lnTo>
                    <a:lnTo>
                      <a:pt x="15" y="14"/>
                    </a:lnTo>
                    <a:lnTo>
                      <a:pt x="15" y="11"/>
                    </a:lnTo>
                    <a:lnTo>
                      <a:pt x="7" y="11"/>
                    </a:lnTo>
                    <a:lnTo>
                      <a:pt x="7" y="3"/>
                    </a:lnTo>
                    <a:lnTo>
                      <a:pt x="16" y="3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448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80" normalizeH="0" baseline="0" noProof="0">
                  <a:ln>
                    <a:noFill/>
                  </a:ln>
                  <a:solidFill>
                    <a:srgbClr val="004489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139" name="Freeform 15">
                <a:extLst>
                  <a:ext uri="{FF2B5EF4-FFF2-40B4-BE49-F238E27FC236}">
                    <a16:creationId xmlns:a16="http://schemas.microsoft.com/office/drawing/2014/main" id="{C13F1B95-8C9A-42CA-9D0D-CA34F226610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0" y="371"/>
                <a:ext cx="19" cy="26"/>
              </a:xfrm>
              <a:custGeom>
                <a:avLst/>
                <a:gdLst>
                  <a:gd name="T0" fmla="*/ 16 w 30"/>
                  <a:gd name="T1" fmla="*/ 0 h 43"/>
                  <a:gd name="T2" fmla="*/ 0 w 30"/>
                  <a:gd name="T3" fmla="*/ 12 h 43"/>
                  <a:gd name="T4" fmla="*/ 11 w 30"/>
                  <a:gd name="T5" fmla="*/ 24 h 43"/>
                  <a:gd name="T6" fmla="*/ 19 w 30"/>
                  <a:gd name="T7" fmla="*/ 31 h 43"/>
                  <a:gd name="T8" fmla="*/ 11 w 30"/>
                  <a:gd name="T9" fmla="*/ 37 h 43"/>
                  <a:gd name="T10" fmla="*/ 2 w 30"/>
                  <a:gd name="T11" fmla="*/ 35 h 43"/>
                  <a:gd name="T12" fmla="*/ 0 w 30"/>
                  <a:gd name="T13" fmla="*/ 41 h 43"/>
                  <a:gd name="T14" fmla="*/ 13 w 30"/>
                  <a:gd name="T15" fmla="*/ 43 h 43"/>
                  <a:gd name="T16" fmla="*/ 30 w 30"/>
                  <a:gd name="T17" fmla="*/ 30 h 43"/>
                  <a:gd name="T18" fmla="*/ 18 w 30"/>
                  <a:gd name="T19" fmla="*/ 18 h 43"/>
                  <a:gd name="T20" fmla="*/ 10 w 30"/>
                  <a:gd name="T21" fmla="*/ 11 h 43"/>
                  <a:gd name="T22" fmla="*/ 17 w 30"/>
                  <a:gd name="T23" fmla="*/ 5 h 43"/>
                  <a:gd name="T24" fmla="*/ 25 w 30"/>
                  <a:gd name="T25" fmla="*/ 7 h 43"/>
                  <a:gd name="T26" fmla="*/ 28 w 30"/>
                  <a:gd name="T27" fmla="*/ 2 h 43"/>
                  <a:gd name="T28" fmla="*/ 16 w 30"/>
                  <a:gd name="T2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0" h="43">
                    <a:moveTo>
                      <a:pt x="16" y="0"/>
                    </a:moveTo>
                    <a:cubicBezTo>
                      <a:pt x="6" y="0"/>
                      <a:pt x="0" y="6"/>
                      <a:pt x="0" y="12"/>
                    </a:cubicBezTo>
                    <a:cubicBezTo>
                      <a:pt x="0" y="16"/>
                      <a:pt x="3" y="21"/>
                      <a:pt x="11" y="24"/>
                    </a:cubicBezTo>
                    <a:cubicBezTo>
                      <a:pt x="17" y="26"/>
                      <a:pt x="19" y="28"/>
                      <a:pt x="19" y="31"/>
                    </a:cubicBezTo>
                    <a:cubicBezTo>
                      <a:pt x="19" y="35"/>
                      <a:pt x="16" y="37"/>
                      <a:pt x="11" y="37"/>
                    </a:cubicBezTo>
                    <a:cubicBezTo>
                      <a:pt x="7" y="37"/>
                      <a:pt x="4" y="36"/>
                      <a:pt x="2" y="35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3" y="42"/>
                      <a:pt x="7" y="43"/>
                      <a:pt x="13" y="43"/>
                    </a:cubicBezTo>
                    <a:cubicBezTo>
                      <a:pt x="23" y="43"/>
                      <a:pt x="30" y="38"/>
                      <a:pt x="30" y="30"/>
                    </a:cubicBezTo>
                    <a:cubicBezTo>
                      <a:pt x="30" y="26"/>
                      <a:pt x="28" y="22"/>
                      <a:pt x="18" y="18"/>
                    </a:cubicBezTo>
                    <a:cubicBezTo>
                      <a:pt x="13" y="17"/>
                      <a:pt x="10" y="15"/>
                      <a:pt x="10" y="11"/>
                    </a:cubicBezTo>
                    <a:cubicBezTo>
                      <a:pt x="10" y="7"/>
                      <a:pt x="13" y="5"/>
                      <a:pt x="17" y="5"/>
                    </a:cubicBezTo>
                    <a:cubicBezTo>
                      <a:pt x="21" y="5"/>
                      <a:pt x="24" y="6"/>
                      <a:pt x="25" y="7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5" y="1"/>
                      <a:pt x="21" y="0"/>
                      <a:pt x="16" y="0"/>
                    </a:cubicBezTo>
                  </a:path>
                </a:pathLst>
              </a:custGeom>
              <a:solidFill>
                <a:srgbClr val="00448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80" normalizeH="0" baseline="0" noProof="0">
                  <a:ln>
                    <a:noFill/>
                  </a:ln>
                  <a:solidFill>
                    <a:srgbClr val="004489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</p:grpSp>
        <p:cxnSp>
          <p:nvCxnSpPr>
            <p:cNvPr id="82" name="Straight Connector 64">
              <a:extLst>
                <a:ext uri="{FF2B5EF4-FFF2-40B4-BE49-F238E27FC236}">
                  <a16:creationId xmlns:a16="http://schemas.microsoft.com/office/drawing/2014/main" id="{8771392C-3D38-42EE-AA95-D7BFB9882DE2}"/>
                </a:ext>
              </a:extLst>
            </p:cNvPr>
            <p:cNvCxnSpPr/>
            <p:nvPr/>
          </p:nvCxnSpPr>
          <p:spPr>
            <a:xfrm flipV="1">
              <a:off x="6538643" y="2482267"/>
              <a:ext cx="0" cy="197323"/>
            </a:xfrm>
            <a:prstGeom prst="line">
              <a:avLst/>
            </a:prstGeom>
            <a:ln w="9525" cap="rnd">
              <a:solidFill>
                <a:schemeClr val="bg2">
                  <a:lumMod val="75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: Rounded Corners 86">
              <a:extLst>
                <a:ext uri="{FF2B5EF4-FFF2-40B4-BE49-F238E27FC236}">
                  <a16:creationId xmlns:a16="http://schemas.microsoft.com/office/drawing/2014/main" id="{6484E7DF-2A71-44BD-A824-8B3237CDF198}"/>
                </a:ext>
              </a:extLst>
            </p:cNvPr>
            <p:cNvSpPr/>
            <p:nvPr/>
          </p:nvSpPr>
          <p:spPr>
            <a:xfrm>
              <a:off x="5223069" y="4184589"/>
              <a:ext cx="1020820" cy="4692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: Rounded Corners 87">
              <a:extLst>
                <a:ext uri="{FF2B5EF4-FFF2-40B4-BE49-F238E27FC236}">
                  <a16:creationId xmlns:a16="http://schemas.microsoft.com/office/drawing/2014/main" id="{84B2A66E-591E-46F6-8963-3D4352AEEAF7}"/>
                </a:ext>
              </a:extLst>
            </p:cNvPr>
            <p:cNvSpPr/>
            <p:nvPr/>
          </p:nvSpPr>
          <p:spPr>
            <a:xfrm>
              <a:off x="6724072" y="4184589"/>
              <a:ext cx="1020820" cy="469285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400" b="1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1" name="Rectangle: Rounded Corners 88">
              <a:extLst>
                <a:ext uri="{FF2B5EF4-FFF2-40B4-BE49-F238E27FC236}">
                  <a16:creationId xmlns:a16="http://schemas.microsoft.com/office/drawing/2014/main" id="{507ADD41-8C3C-4599-A7A7-2044D7332890}"/>
                </a:ext>
              </a:extLst>
            </p:cNvPr>
            <p:cNvSpPr/>
            <p:nvPr/>
          </p:nvSpPr>
          <p:spPr>
            <a:xfrm>
              <a:off x="5223069" y="5641857"/>
              <a:ext cx="1020820" cy="4692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: Rounded Corners 89">
              <a:extLst>
                <a:ext uri="{FF2B5EF4-FFF2-40B4-BE49-F238E27FC236}">
                  <a16:creationId xmlns:a16="http://schemas.microsoft.com/office/drawing/2014/main" id="{101F82FE-65BF-41E7-B879-6B34A45DC852}"/>
                </a:ext>
              </a:extLst>
            </p:cNvPr>
            <p:cNvSpPr/>
            <p:nvPr/>
          </p:nvSpPr>
          <p:spPr>
            <a:xfrm>
              <a:off x="6724072" y="5641857"/>
              <a:ext cx="1020820" cy="4692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4" name="Image 140">
              <a:extLst>
                <a:ext uri="{FF2B5EF4-FFF2-40B4-BE49-F238E27FC236}">
                  <a16:creationId xmlns:a16="http://schemas.microsoft.com/office/drawing/2014/main" id="{BFA99DA5-9A00-4EB2-89F0-C04AB53A4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307" y="5774619"/>
              <a:ext cx="725812" cy="21433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Image 143">
              <a:extLst>
                <a:ext uri="{FF2B5EF4-FFF2-40B4-BE49-F238E27FC236}">
                  <a16:creationId xmlns:a16="http://schemas.microsoft.com/office/drawing/2014/main" id="{A8627D0D-1BE8-476F-A82F-5E7731DD4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78653" y="5754409"/>
              <a:ext cx="722353" cy="20211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8" name="Image 145" descr="Une image contenant horloge, dessin, signe&#10;&#10;Description générée automatiquement">
              <a:extLst>
                <a:ext uri="{FF2B5EF4-FFF2-40B4-BE49-F238E27FC236}">
                  <a16:creationId xmlns:a16="http://schemas.microsoft.com/office/drawing/2014/main" id="{4C3BF132-6587-467B-9688-CC3BDD710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43434" y="4334989"/>
              <a:ext cx="826054" cy="147783"/>
            </a:xfrm>
            <a:prstGeom prst="rect">
              <a:avLst/>
            </a:prstGeom>
          </p:spPr>
        </p:pic>
        <p:pic>
          <p:nvPicPr>
            <p:cNvPr id="115" name="Graphic 122">
              <a:extLst>
                <a:ext uri="{FF2B5EF4-FFF2-40B4-BE49-F238E27FC236}">
                  <a16:creationId xmlns:a16="http://schemas.microsoft.com/office/drawing/2014/main" id="{FDBCBB54-EA6D-4361-8C2E-EEDCA56E0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844116" y="4332124"/>
              <a:ext cx="806789" cy="147784"/>
            </a:xfrm>
            <a:prstGeom prst="rect">
              <a:avLst/>
            </a:prstGeom>
          </p:spPr>
        </p:pic>
        <p:cxnSp>
          <p:nvCxnSpPr>
            <p:cNvPr id="101" name="Straight Connector 98">
              <a:extLst>
                <a:ext uri="{FF2B5EF4-FFF2-40B4-BE49-F238E27FC236}">
                  <a16:creationId xmlns:a16="http://schemas.microsoft.com/office/drawing/2014/main" id="{A00F444B-86D9-4633-BC12-62218FB5E6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38643" y="3571927"/>
              <a:ext cx="0" cy="2157386"/>
            </a:xfrm>
            <a:prstGeom prst="line">
              <a:avLst/>
            </a:prstGeom>
            <a:ln w="9525" cap="rnd">
              <a:solidFill>
                <a:schemeClr val="bg2">
                  <a:lumMod val="75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2">
              <a:extLst>
                <a:ext uri="{FF2B5EF4-FFF2-40B4-BE49-F238E27FC236}">
                  <a16:creationId xmlns:a16="http://schemas.microsoft.com/office/drawing/2014/main" id="{21D75D84-A05B-4DFC-9764-58A82C3B77EF}"/>
                </a:ext>
              </a:extLst>
            </p:cNvPr>
            <p:cNvCxnSpPr>
              <a:cxnSpLocks/>
              <a:stCxn id="86" idx="1"/>
              <a:endCxn id="85" idx="3"/>
            </p:cNvCxnSpPr>
            <p:nvPr/>
          </p:nvCxnSpPr>
          <p:spPr>
            <a:xfrm flipH="1">
              <a:off x="6243889" y="4419232"/>
              <a:ext cx="480183" cy="0"/>
            </a:xfrm>
            <a:prstGeom prst="line">
              <a:avLst/>
            </a:prstGeom>
            <a:ln w="9525" cap="rnd">
              <a:solidFill>
                <a:schemeClr val="bg2">
                  <a:lumMod val="75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7">
              <a:extLst>
                <a:ext uri="{FF2B5EF4-FFF2-40B4-BE49-F238E27FC236}">
                  <a16:creationId xmlns:a16="http://schemas.microsoft.com/office/drawing/2014/main" id="{5797F825-BFD0-44C4-8F48-E0A82CFE34E9}"/>
                </a:ext>
              </a:extLst>
            </p:cNvPr>
            <p:cNvCxnSpPr>
              <a:cxnSpLocks/>
              <a:stCxn id="92" idx="1"/>
              <a:endCxn id="91" idx="3"/>
            </p:cNvCxnSpPr>
            <p:nvPr/>
          </p:nvCxnSpPr>
          <p:spPr>
            <a:xfrm flipH="1">
              <a:off x="6243889" y="5876500"/>
              <a:ext cx="480183" cy="0"/>
            </a:xfrm>
            <a:prstGeom prst="line">
              <a:avLst/>
            </a:prstGeom>
            <a:ln w="9525" cap="rnd">
              <a:solidFill>
                <a:schemeClr val="bg2">
                  <a:lumMod val="75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15">
              <a:extLst>
                <a:ext uri="{FF2B5EF4-FFF2-40B4-BE49-F238E27FC236}">
                  <a16:creationId xmlns:a16="http://schemas.microsoft.com/office/drawing/2014/main" id="{9FB07FE4-3EC6-4E15-8F24-708E29D210EA}"/>
                </a:ext>
              </a:extLst>
            </p:cNvPr>
            <p:cNvSpPr txBox="1"/>
            <p:nvPr/>
          </p:nvSpPr>
          <p:spPr>
            <a:xfrm>
              <a:off x="5277530" y="3916262"/>
              <a:ext cx="92911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fr-FR"/>
              </a:defPPr>
              <a:lvl1pPr>
                <a:defRPr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pPr algn="ctr">
                <a:spcAft>
                  <a:spcPts val="1563"/>
                </a:spcAft>
              </a:pPr>
              <a:r>
                <a:rPr lang="fr-FR" sz="1000" dirty="0">
                  <a:solidFill>
                    <a:schemeClr val="tx1">
                      <a:lumMod val="85000"/>
                      <a:lumOff val="15000"/>
                      <a:alpha val="70000"/>
                    </a:schemeClr>
                  </a:solidFill>
                </a:rPr>
                <a:t>Infrastructure</a:t>
              </a:r>
            </a:p>
          </p:txBody>
        </p:sp>
        <p:sp>
          <p:nvSpPr>
            <p:cNvPr id="106" name="TextBox 116">
              <a:extLst>
                <a:ext uri="{FF2B5EF4-FFF2-40B4-BE49-F238E27FC236}">
                  <a16:creationId xmlns:a16="http://schemas.microsoft.com/office/drawing/2014/main" id="{B3B6240D-E053-4730-B838-C860A25C8066}"/>
                </a:ext>
              </a:extLst>
            </p:cNvPr>
            <p:cNvSpPr txBox="1"/>
            <p:nvPr/>
          </p:nvSpPr>
          <p:spPr>
            <a:xfrm>
              <a:off x="5252816" y="5228893"/>
              <a:ext cx="929116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fr-FR"/>
              </a:defPPr>
              <a:lvl1pPr>
                <a:defRPr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pPr algn="ctr">
                <a:spcAft>
                  <a:spcPts val="1563"/>
                </a:spcAft>
              </a:pPr>
              <a:r>
                <a:rPr lang="fr-FR" sz="1000" dirty="0">
                  <a:solidFill>
                    <a:schemeClr val="tx1">
                      <a:lumMod val="85000"/>
                      <a:lumOff val="15000"/>
                      <a:alpha val="70000"/>
                    </a:schemeClr>
                  </a:solidFill>
                </a:rPr>
                <a:t>Building Solutions</a:t>
              </a:r>
            </a:p>
          </p:txBody>
        </p:sp>
        <p:sp>
          <p:nvSpPr>
            <p:cNvPr id="107" name="TextBox 117">
              <a:extLst>
                <a:ext uri="{FF2B5EF4-FFF2-40B4-BE49-F238E27FC236}">
                  <a16:creationId xmlns:a16="http://schemas.microsoft.com/office/drawing/2014/main" id="{5D9988BE-9112-4279-B9C0-931C16832BB4}"/>
                </a:ext>
              </a:extLst>
            </p:cNvPr>
            <p:cNvSpPr txBox="1"/>
            <p:nvPr/>
          </p:nvSpPr>
          <p:spPr>
            <a:xfrm>
              <a:off x="6757486" y="5398170"/>
              <a:ext cx="92911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fr-FR"/>
              </a:defPPr>
              <a:lvl1pPr>
                <a:defRPr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pPr algn="ctr">
                <a:spcAft>
                  <a:spcPts val="1563"/>
                </a:spcAft>
              </a:pPr>
              <a:r>
                <a:rPr lang="fr-FR" sz="1000">
                  <a:solidFill>
                    <a:schemeClr val="tx1">
                      <a:lumMod val="85000"/>
                      <a:lumOff val="15000"/>
                      <a:alpha val="70000"/>
                    </a:schemeClr>
                  </a:solidFill>
                </a:rPr>
                <a:t>ICT</a:t>
              </a:r>
            </a:p>
          </p:txBody>
        </p:sp>
        <p:sp>
          <p:nvSpPr>
            <p:cNvPr id="109" name="TextBox 118">
              <a:extLst>
                <a:ext uri="{FF2B5EF4-FFF2-40B4-BE49-F238E27FC236}">
                  <a16:creationId xmlns:a16="http://schemas.microsoft.com/office/drawing/2014/main" id="{206B82A0-3491-44E7-BB67-4C4450C71135}"/>
                </a:ext>
              </a:extLst>
            </p:cNvPr>
            <p:cNvSpPr txBox="1"/>
            <p:nvPr/>
          </p:nvSpPr>
          <p:spPr>
            <a:xfrm>
              <a:off x="6747306" y="3916262"/>
              <a:ext cx="92911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fr-FR"/>
              </a:defPPr>
              <a:lvl1pPr>
                <a:defRPr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pPr algn="ctr">
                <a:spcAft>
                  <a:spcPts val="1563"/>
                </a:spcAft>
              </a:pPr>
              <a:r>
                <a:rPr lang="en-US" sz="1000" b="1" dirty="0">
                  <a:solidFill>
                    <a:schemeClr val="accent1"/>
                  </a:solidFill>
                </a:rPr>
                <a:t>Industry</a:t>
              </a:r>
            </a:p>
          </p:txBody>
        </p:sp>
        <p:cxnSp>
          <p:nvCxnSpPr>
            <p:cNvPr id="110" name="Straight Connector 64">
              <a:extLst>
                <a:ext uri="{FF2B5EF4-FFF2-40B4-BE49-F238E27FC236}">
                  <a16:creationId xmlns:a16="http://schemas.microsoft.com/office/drawing/2014/main" id="{5008B710-6645-4C25-83B2-2EF72F6F1687}"/>
                </a:ext>
              </a:extLst>
            </p:cNvPr>
            <p:cNvCxnSpPr>
              <a:cxnSpLocks/>
            </p:cNvCxnSpPr>
            <p:nvPr/>
          </p:nvCxnSpPr>
          <p:spPr>
            <a:xfrm>
              <a:off x="6543742" y="2482267"/>
              <a:ext cx="2060259" cy="0"/>
            </a:xfrm>
            <a:prstGeom prst="line">
              <a:avLst/>
            </a:prstGeom>
            <a:ln w="9525" cap="rnd">
              <a:solidFill>
                <a:schemeClr val="bg2">
                  <a:lumMod val="75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61">
              <a:extLst>
                <a:ext uri="{FF2B5EF4-FFF2-40B4-BE49-F238E27FC236}">
                  <a16:creationId xmlns:a16="http://schemas.microsoft.com/office/drawing/2014/main" id="{6D36AA23-1ECE-4465-850B-5335DA3227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73871" y="2370389"/>
              <a:ext cx="0" cy="111877"/>
            </a:xfrm>
            <a:prstGeom prst="line">
              <a:avLst/>
            </a:prstGeom>
            <a:ln w="9525" cap="rnd">
              <a:solidFill>
                <a:schemeClr val="bg2">
                  <a:lumMod val="75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64">
              <a:extLst>
                <a:ext uri="{FF2B5EF4-FFF2-40B4-BE49-F238E27FC236}">
                  <a16:creationId xmlns:a16="http://schemas.microsoft.com/office/drawing/2014/main" id="{D783F4F1-4D18-403C-9448-BB5780948F50}"/>
                </a:ext>
              </a:extLst>
            </p:cNvPr>
            <p:cNvCxnSpPr/>
            <p:nvPr/>
          </p:nvCxnSpPr>
          <p:spPr>
            <a:xfrm flipV="1">
              <a:off x="8604001" y="2482266"/>
              <a:ext cx="0" cy="197323"/>
            </a:xfrm>
            <a:prstGeom prst="line">
              <a:avLst/>
            </a:prstGeom>
            <a:ln w="9525" cap="rnd">
              <a:solidFill>
                <a:schemeClr val="bg2">
                  <a:lumMod val="75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Rectangle: Rounded Corners 44">
              <a:extLst>
                <a:ext uri="{FF2B5EF4-FFF2-40B4-BE49-F238E27FC236}">
                  <a16:creationId xmlns:a16="http://schemas.microsoft.com/office/drawing/2014/main" id="{1692252C-1DDB-4C79-8C86-C3092D8E5933}"/>
                </a:ext>
              </a:extLst>
            </p:cNvPr>
            <p:cNvSpPr>
              <a:spLocks/>
            </p:cNvSpPr>
            <p:nvPr/>
          </p:nvSpPr>
          <p:spPr>
            <a:xfrm>
              <a:off x="7791784" y="2790994"/>
              <a:ext cx="1624434" cy="656367"/>
            </a:xfrm>
            <a:prstGeom prst="roundRect">
              <a:avLst>
                <a:gd name="adj" fmla="val 50000"/>
              </a:avLst>
            </a:prstGeom>
            <a:gradFill>
              <a:gsLst>
                <a:gs pos="15000">
                  <a:schemeClr val="bg2">
                    <a:lumMod val="90000"/>
                    <a:alpha val="6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2700000" scaled="0"/>
            </a:gradFill>
            <a:ln>
              <a:solidFill>
                <a:schemeClr val="tx1">
                  <a:lumMod val="75000"/>
                  <a:lumOff val="25000"/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accent1"/>
                </a:solidFill>
                <a:latin typeface="Segoe UI" panose="020B0502040204020203" pitchFamily="34" charset="0"/>
              </a:endParaRPr>
            </a:p>
          </p:txBody>
        </p:sp>
        <p:pic>
          <p:nvPicPr>
            <p:cNvPr id="114" name="Image 113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1345509C-8DAD-4FA8-BC22-B5E57B86A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120723" y="2876694"/>
              <a:ext cx="1041240" cy="4976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173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100000" fill="hold" grpId="1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animMotion origin="layout" path="M -1.25E-6 0 L -1.25E-6 0.05255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1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21600000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5255 L -3.95833E-6 -1.85185E-6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3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2956 -1.85185E-6 L 3.75E-6 -1.85185E-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1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2956 -1.85185E-6 L 3.75E-6 -1.85185E-6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1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2956 -1.85185E-6 L 3.75E-6 -1.85185E-6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1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2.08333E-7 0.07315 L 2.08333E-7 2.59259E-6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57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4.16667E-7 0.04328 L -4.16667E-7 3.7037E-6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38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375E-6 0.13796 L 4.375E-6 -3.7037E-7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898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7CF49D-3172-46C6-A8EF-19460EF39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920" y="1312685"/>
            <a:ext cx="5028772" cy="1191618"/>
          </a:xfrm>
        </p:spPr>
        <p:txBody>
          <a:bodyPr/>
          <a:lstStyle/>
          <a:p>
            <a:r>
              <a:rPr lang="en-US" sz="4400"/>
              <a:t>Human resources – special trainings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437B32B-0925-4B58-84EC-555DA1F6B9D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95379" y="4994963"/>
            <a:ext cx="4122610" cy="1100703"/>
          </a:xfrm>
        </p:spPr>
        <p:txBody>
          <a:bodyPr/>
          <a:lstStyle/>
          <a:p>
            <a:pPr marL="444500" indent="-4445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3200" b="1" dirty="0"/>
              <a:t>Wide knowledge of products</a:t>
            </a:r>
          </a:p>
        </p:txBody>
      </p:sp>
      <p:sp>
        <p:nvSpPr>
          <p:cNvPr id="7" name="Zástupný text 4">
            <a:extLst>
              <a:ext uri="{FF2B5EF4-FFF2-40B4-BE49-F238E27FC236}">
                <a16:creationId xmlns:a16="http://schemas.microsoft.com/office/drawing/2014/main" id="{4CBE1987-9269-40E1-82F8-1299E4F86C2D}"/>
              </a:ext>
            </a:extLst>
          </p:cNvPr>
          <p:cNvSpPr txBox="1">
            <a:spLocks/>
          </p:cNvSpPr>
          <p:nvPr/>
        </p:nvSpPr>
        <p:spPr>
          <a:xfrm>
            <a:off x="5863453" y="849439"/>
            <a:ext cx="4516222" cy="5345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egoe UI" panose="020B0502040204020203" pitchFamily="34" charset="0"/>
              <a:buChar char="–"/>
              <a:defRPr sz="11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54292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egoe UI" panose="02070309020205020404" pitchFamily="49" charset="0"/>
              <a:buChar char="o"/>
              <a:defRPr sz="1100" i="0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u="none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pc="80" dirty="0">
                <a:solidFill>
                  <a:srgbClr val="C6D200"/>
                </a:solidFill>
              </a:rPr>
              <a:t>Implementation of design</a:t>
            </a:r>
          </a:p>
          <a:p>
            <a:endParaRPr lang="en-US" sz="2800" dirty="0">
              <a:solidFill>
                <a:srgbClr val="C6D200"/>
              </a:solidFill>
            </a:endParaRPr>
          </a:p>
        </p:txBody>
      </p:sp>
      <p:sp>
        <p:nvSpPr>
          <p:cNvPr id="8" name="Zástupný text 5">
            <a:extLst>
              <a:ext uri="{FF2B5EF4-FFF2-40B4-BE49-F238E27FC236}">
                <a16:creationId xmlns:a16="http://schemas.microsoft.com/office/drawing/2014/main" id="{73B29A28-AE48-494B-BFF0-04165171876A}"/>
              </a:ext>
            </a:extLst>
          </p:cNvPr>
          <p:cNvSpPr txBox="1">
            <a:spLocks/>
          </p:cNvSpPr>
          <p:nvPr/>
        </p:nvSpPr>
        <p:spPr>
          <a:xfrm>
            <a:off x="5863453" y="1524002"/>
            <a:ext cx="6010961" cy="492589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12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egoe UI" panose="020B0502040204020203" pitchFamily="34" charset="0"/>
              <a:buChar char="–"/>
              <a:defRPr lang="en-US" sz="11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54292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egoe UI" panose="02070309020205020404" pitchFamily="49" charset="0"/>
              <a:buChar char="o"/>
              <a:defRPr sz="1100" i="0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u="none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sk-SK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SWITCHBOARDS - RITTAL, OEZ, ABB, SCHNEIDER, SCHRACK</a:t>
            </a:r>
            <a:endParaRPr lang="en-US" sz="2000" b="0" dirty="0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sk-SK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PRODUCTS FOR SWITCHBOARDS - OEZ, SCHNEIDER, ABB, SCHRACK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sk-SK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CONTROLL SYSTEMS - YOKOGAWA, SIEMENS, B+R, B&amp;K​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sk-SK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GDS - MSA A GM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sk-SK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EPS – SIEMENS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sk-SK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FREQUENCY CONVERTERS - ABB, SIEMENS, VONSCH, VACON, DANFOSS..​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sk-SK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LIGHTNING PROTECTION AND EARTHING - DEHN, SALTEK​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sk-SK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COOLING ISSUES AND EMC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45670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7CF49D-3172-46C6-A8EF-19460EF39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920" y="1312684"/>
            <a:ext cx="5094676" cy="2031877"/>
          </a:xfrm>
        </p:spPr>
        <p:txBody>
          <a:bodyPr/>
          <a:lstStyle/>
          <a:p>
            <a:pPr algn="ctr"/>
            <a:r>
              <a:rPr lang="en-US" sz="4400" dirty="0"/>
              <a:t>Human resources – special </a:t>
            </a:r>
            <a:r>
              <a:rPr lang="sk-SK" sz="4400" dirty="0"/>
              <a:t>engineering</a:t>
            </a:r>
            <a:br>
              <a:rPr lang="sk-SK" sz="4400" dirty="0"/>
            </a:br>
            <a:r>
              <a:rPr lang="sk-SK" sz="4400" dirty="0"/>
              <a:t>tools</a:t>
            </a:r>
            <a:endParaRPr lang="en-US" sz="4400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437B32B-0925-4B58-84EC-555DA1F6B9D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90579" y="5213100"/>
            <a:ext cx="4723972" cy="664432"/>
          </a:xfrm>
        </p:spPr>
        <p:txBody>
          <a:bodyPr/>
          <a:lstStyle/>
          <a:p>
            <a:pPr marL="444500" indent="-4445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3200" b="1"/>
              <a:t>Special software tools</a:t>
            </a:r>
          </a:p>
        </p:txBody>
      </p:sp>
      <p:sp>
        <p:nvSpPr>
          <p:cNvPr id="7" name="Zástupný text 4">
            <a:extLst>
              <a:ext uri="{FF2B5EF4-FFF2-40B4-BE49-F238E27FC236}">
                <a16:creationId xmlns:a16="http://schemas.microsoft.com/office/drawing/2014/main" id="{4CBE1987-9269-40E1-82F8-1299E4F86C2D}"/>
              </a:ext>
            </a:extLst>
          </p:cNvPr>
          <p:cNvSpPr txBox="1">
            <a:spLocks/>
          </p:cNvSpPr>
          <p:nvPr/>
        </p:nvSpPr>
        <p:spPr>
          <a:xfrm>
            <a:off x="5863453" y="577591"/>
            <a:ext cx="6068627" cy="5345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egoe UI" panose="020B0502040204020203" pitchFamily="34" charset="0"/>
              <a:buChar char="–"/>
              <a:defRPr sz="11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54292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egoe UI" panose="02070309020205020404" pitchFamily="49" charset="0"/>
              <a:buChar char="o"/>
              <a:defRPr sz="1100" i="0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u="none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pc="80">
                <a:solidFill>
                  <a:srgbClr val="C6D200"/>
                </a:solidFill>
              </a:rPr>
              <a:t>CAE (Computer Aided Engineering) tools</a:t>
            </a:r>
          </a:p>
          <a:p>
            <a:endParaRPr lang="en-US" sz="2800">
              <a:solidFill>
                <a:srgbClr val="C6D200"/>
              </a:solidFill>
            </a:endParaRPr>
          </a:p>
        </p:txBody>
      </p:sp>
      <p:sp>
        <p:nvSpPr>
          <p:cNvPr id="8" name="Zástupný text 5">
            <a:extLst>
              <a:ext uri="{FF2B5EF4-FFF2-40B4-BE49-F238E27FC236}">
                <a16:creationId xmlns:a16="http://schemas.microsoft.com/office/drawing/2014/main" id="{73B29A28-AE48-494B-BFF0-04165171876A}"/>
              </a:ext>
            </a:extLst>
          </p:cNvPr>
          <p:cNvSpPr txBox="1">
            <a:spLocks/>
          </p:cNvSpPr>
          <p:nvPr/>
        </p:nvSpPr>
        <p:spPr>
          <a:xfrm>
            <a:off x="5863453" y="1112111"/>
            <a:ext cx="6188504" cy="1136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12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egoe UI" panose="020B0502040204020203" pitchFamily="34" charset="0"/>
              <a:buChar char="–"/>
              <a:defRPr lang="en-US" sz="11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54292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egoe UI" panose="02070309020205020404" pitchFamily="49" charset="0"/>
              <a:buChar char="o"/>
              <a:defRPr sz="1100" i="0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u="none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sk-SK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ENGINEERING BASE / AUCOTEC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sk-SK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EXPERIENCE WITH OTHER SYSTEMS- RUPLAN, COMOS-PT, ELCAD, INTOOLS</a:t>
            </a:r>
          </a:p>
          <a:p>
            <a:endParaRPr lang="en-US" sz="2000" dirty="0"/>
          </a:p>
        </p:txBody>
      </p:sp>
      <p:sp>
        <p:nvSpPr>
          <p:cNvPr id="6" name="Zástupný text 4">
            <a:extLst>
              <a:ext uri="{FF2B5EF4-FFF2-40B4-BE49-F238E27FC236}">
                <a16:creationId xmlns:a16="http://schemas.microsoft.com/office/drawing/2014/main" id="{08686A86-C124-4ACE-A001-D0FAA3815DE6}"/>
              </a:ext>
            </a:extLst>
          </p:cNvPr>
          <p:cNvSpPr txBox="1">
            <a:spLocks/>
          </p:cNvSpPr>
          <p:nvPr/>
        </p:nvSpPr>
        <p:spPr>
          <a:xfrm>
            <a:off x="5863453" y="2260166"/>
            <a:ext cx="6068627" cy="5345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egoe UI" panose="020B0502040204020203" pitchFamily="34" charset="0"/>
              <a:buChar char="–"/>
              <a:defRPr sz="11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54292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egoe UI" panose="02070309020205020404" pitchFamily="49" charset="0"/>
              <a:buChar char="o"/>
              <a:defRPr sz="1100" i="0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u="none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pc="80" dirty="0">
                <a:solidFill>
                  <a:srgbClr val="C6D200"/>
                </a:solidFill>
              </a:rPr>
              <a:t>CAD (Computer Aided Design) tools</a:t>
            </a:r>
          </a:p>
          <a:p>
            <a:endParaRPr lang="en-US" sz="2800" dirty="0">
              <a:solidFill>
                <a:srgbClr val="C6D200"/>
              </a:solidFill>
            </a:endParaRPr>
          </a:p>
        </p:txBody>
      </p:sp>
      <p:sp>
        <p:nvSpPr>
          <p:cNvPr id="9" name="Zástupný text 5">
            <a:extLst>
              <a:ext uri="{FF2B5EF4-FFF2-40B4-BE49-F238E27FC236}">
                <a16:creationId xmlns:a16="http://schemas.microsoft.com/office/drawing/2014/main" id="{FC85A146-4408-40B0-BD42-921399FE87CC}"/>
              </a:ext>
            </a:extLst>
          </p:cNvPr>
          <p:cNvSpPr txBox="1">
            <a:spLocks/>
          </p:cNvSpPr>
          <p:nvPr/>
        </p:nvSpPr>
        <p:spPr>
          <a:xfrm>
            <a:off x="5863453" y="2794686"/>
            <a:ext cx="3634774" cy="4839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12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egoe UI" panose="020B0502040204020203" pitchFamily="34" charset="0"/>
              <a:buChar char="–"/>
              <a:defRPr lang="en-US" sz="11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54292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egoe UI" panose="02070309020205020404" pitchFamily="49" charset="0"/>
              <a:buChar char="o"/>
              <a:defRPr sz="1100" i="0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u="none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sk-SK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AUTOCAD LT / AUTODESK</a:t>
            </a:r>
          </a:p>
          <a:p>
            <a:endParaRPr lang="en-US" sz="2000" dirty="0"/>
          </a:p>
        </p:txBody>
      </p:sp>
      <p:sp>
        <p:nvSpPr>
          <p:cNvPr id="10" name="Zástupný text 4">
            <a:extLst>
              <a:ext uri="{FF2B5EF4-FFF2-40B4-BE49-F238E27FC236}">
                <a16:creationId xmlns:a16="http://schemas.microsoft.com/office/drawing/2014/main" id="{5D5AA2C5-3126-4E75-A319-AF20F8BB8246}"/>
              </a:ext>
            </a:extLst>
          </p:cNvPr>
          <p:cNvSpPr txBox="1">
            <a:spLocks/>
          </p:cNvSpPr>
          <p:nvPr/>
        </p:nvSpPr>
        <p:spPr>
          <a:xfrm>
            <a:off x="5863454" y="3331083"/>
            <a:ext cx="4458558" cy="5345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egoe UI" panose="020B0502040204020203" pitchFamily="34" charset="0"/>
              <a:buChar char="–"/>
              <a:defRPr sz="11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54292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egoe UI" panose="02070309020205020404" pitchFamily="49" charset="0"/>
              <a:buChar char="o"/>
              <a:defRPr sz="1100" i="0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u="none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pc="80" dirty="0">
                <a:solidFill>
                  <a:srgbClr val="C6D200"/>
                </a:solidFill>
              </a:rPr>
              <a:t>Engineering calculations tools</a:t>
            </a:r>
          </a:p>
          <a:p>
            <a:endParaRPr lang="en-US" sz="2800" dirty="0">
              <a:solidFill>
                <a:srgbClr val="C6D200"/>
              </a:solidFill>
            </a:endParaRPr>
          </a:p>
        </p:txBody>
      </p:sp>
      <p:sp>
        <p:nvSpPr>
          <p:cNvPr id="11" name="Zástupný text 5">
            <a:extLst>
              <a:ext uri="{FF2B5EF4-FFF2-40B4-BE49-F238E27FC236}">
                <a16:creationId xmlns:a16="http://schemas.microsoft.com/office/drawing/2014/main" id="{A32B75DB-0D26-40A9-87AB-33C7A56E144D}"/>
              </a:ext>
            </a:extLst>
          </p:cNvPr>
          <p:cNvSpPr txBox="1">
            <a:spLocks/>
          </p:cNvSpPr>
          <p:nvPr/>
        </p:nvSpPr>
        <p:spPr>
          <a:xfrm>
            <a:off x="5863452" y="3906793"/>
            <a:ext cx="4186709" cy="27988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12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egoe UI" panose="020B0502040204020203" pitchFamily="34" charset="0"/>
              <a:buChar char="–"/>
              <a:defRPr lang="en-US" sz="11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54292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egoe UI" panose="02070309020205020404" pitchFamily="49" charset="0"/>
              <a:buChar char="o"/>
              <a:defRPr sz="1100" i="0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u="none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sk-SK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CONVAL / F.I.R.S.T.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sk-SK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EXSILENTIA / EXIDA</a:t>
            </a:r>
          </a:p>
          <a:p>
            <a:pPr marL="342900" lvl="1" indent="-342900" fontAlgn="base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sk-SK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RISK TOOL / DEHN</a:t>
            </a: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​</a:t>
            </a:r>
          </a:p>
          <a:p>
            <a:pPr marL="342900" lvl="1" indent="-342900" fontAlgn="base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sk-SK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E-DESIGN / ABB</a:t>
            </a: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​</a:t>
            </a:r>
          </a:p>
          <a:p>
            <a:pPr marL="342900" lvl="1" indent="-342900" fontAlgn="base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sk-SK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SICHR / OEZ</a:t>
            </a: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​</a:t>
            </a:r>
          </a:p>
          <a:p>
            <a:pPr marL="342900" lvl="1" indent="-342900" fontAlgn="base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sk-SK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ECODIAL / SCHNEIDER</a:t>
            </a: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​</a:t>
            </a:r>
          </a:p>
          <a:p>
            <a:pPr marL="342900" lvl="1" indent="-342900" fontAlgn="base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sk-SK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DIALUX / DIAL</a:t>
            </a:r>
            <a:endParaRPr lang="en-US" sz="2000" b="0" dirty="0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176036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7CF49D-3172-46C6-A8EF-19460EF39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42" y="1383959"/>
            <a:ext cx="5259432" cy="1449857"/>
          </a:xfrm>
        </p:spPr>
        <p:txBody>
          <a:bodyPr/>
          <a:lstStyle/>
          <a:p>
            <a:r>
              <a:rPr lang="en-US" sz="4200" dirty="0"/>
              <a:t>ProCS – integrated management system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437B32B-0925-4B58-84EC-555DA1F6B9D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95379" y="4994963"/>
            <a:ext cx="3990805" cy="680907"/>
          </a:xfrm>
        </p:spPr>
        <p:txBody>
          <a:bodyPr/>
          <a:lstStyle/>
          <a:p>
            <a:pPr marL="444500" indent="-4445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3200" b="1"/>
              <a:t>Certified quality</a:t>
            </a:r>
          </a:p>
        </p:txBody>
      </p:sp>
      <p:sp>
        <p:nvSpPr>
          <p:cNvPr id="7" name="Zástupný text 4">
            <a:extLst>
              <a:ext uri="{FF2B5EF4-FFF2-40B4-BE49-F238E27FC236}">
                <a16:creationId xmlns:a16="http://schemas.microsoft.com/office/drawing/2014/main" id="{4CBE1987-9269-40E1-82F8-1299E4F86C2D}"/>
              </a:ext>
            </a:extLst>
          </p:cNvPr>
          <p:cNvSpPr txBox="1">
            <a:spLocks/>
          </p:cNvSpPr>
          <p:nvPr/>
        </p:nvSpPr>
        <p:spPr>
          <a:xfrm>
            <a:off x="5624556" y="1286043"/>
            <a:ext cx="6213217" cy="7651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egoe UI" panose="020B0502040204020203" pitchFamily="34" charset="0"/>
              <a:buChar char="–"/>
              <a:defRPr sz="11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54292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egoe UI" panose="02070309020205020404" pitchFamily="49" charset="0"/>
              <a:buChar char="o"/>
              <a:defRPr sz="1100" i="0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u="none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pc="80" dirty="0">
                <a:solidFill>
                  <a:srgbClr val="C6D200"/>
                </a:solidFill>
              </a:rPr>
              <a:t>Integrated management system has ProCS certified by SGS certification company</a:t>
            </a:r>
          </a:p>
          <a:p>
            <a:endParaRPr lang="en-US" sz="2800" dirty="0">
              <a:solidFill>
                <a:srgbClr val="C6D200"/>
              </a:solidFill>
            </a:endParaRPr>
          </a:p>
        </p:txBody>
      </p:sp>
      <p:sp>
        <p:nvSpPr>
          <p:cNvPr id="8" name="Zástupný text 5">
            <a:extLst>
              <a:ext uri="{FF2B5EF4-FFF2-40B4-BE49-F238E27FC236}">
                <a16:creationId xmlns:a16="http://schemas.microsoft.com/office/drawing/2014/main" id="{73B29A28-AE48-494B-BFF0-04165171876A}"/>
              </a:ext>
            </a:extLst>
          </p:cNvPr>
          <p:cNvSpPr txBox="1">
            <a:spLocks/>
          </p:cNvSpPr>
          <p:nvPr/>
        </p:nvSpPr>
        <p:spPr>
          <a:xfrm>
            <a:off x="5624556" y="2660825"/>
            <a:ext cx="6389902" cy="34383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12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egoe UI" panose="020B0502040204020203" pitchFamily="34" charset="0"/>
              <a:buChar char="–"/>
              <a:defRPr lang="en-US" sz="11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54292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egoe UI" panose="02070309020205020404" pitchFamily="49" charset="0"/>
              <a:buChar char="o"/>
              <a:defRPr sz="1100" i="0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u="none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342900" lvl="1" indent="-342900" fontAlgn="base">
              <a:spcBef>
                <a:spcPts val="600"/>
              </a:spcBef>
              <a:spcAft>
                <a:spcPts val="600"/>
              </a:spcAft>
              <a:buClr>
                <a:srgbClr val="C6D200"/>
              </a:buClr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Quality management system according to the international standard ISO 9001:2015 requirements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endParaRPr lang="sk-SK" sz="2000" b="0" dirty="0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pPr marL="342900" lvl="1" indent="-342900" fontAlgn="base">
              <a:spcBef>
                <a:spcPts val="600"/>
              </a:spcBef>
              <a:spcAft>
                <a:spcPts val="600"/>
              </a:spcAft>
              <a:buClr>
                <a:srgbClr val="C6D200"/>
              </a:buClr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Environmental management system according </a:t>
            </a:r>
            <a:r>
              <a:rPr lang="sk-SK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to </a:t>
            </a: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the international standard ISO14 001:2015 requirements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endParaRPr lang="sk-SK" sz="2000" b="0" dirty="0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pPr marL="342900" lvl="1" indent="-342900" fontAlgn="base">
              <a:spcBef>
                <a:spcPts val="600"/>
              </a:spcBef>
              <a:spcAft>
                <a:spcPts val="600"/>
              </a:spcAft>
              <a:buClr>
                <a:srgbClr val="C6D200"/>
              </a:buClr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Safety at work management system according </a:t>
            </a:r>
            <a:r>
              <a:rPr lang="sk-SK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to </a:t>
            </a: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the international standard </a:t>
            </a:r>
            <a:r>
              <a:rPr lang="sk-SK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ISO 45 001</a:t>
            </a: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:20</a:t>
            </a:r>
            <a:r>
              <a:rPr lang="sk-SK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18</a:t>
            </a: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 requirements</a:t>
            </a:r>
            <a:endParaRPr lang="sk-SK" sz="2000" b="0" dirty="0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964972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7CF49D-3172-46C6-A8EF-19460EF39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42" y="1383959"/>
            <a:ext cx="5259432" cy="1449857"/>
          </a:xfrm>
        </p:spPr>
        <p:txBody>
          <a:bodyPr/>
          <a:lstStyle/>
          <a:p>
            <a:pPr algn="ctr"/>
            <a:r>
              <a:rPr lang="en-US" sz="4200"/>
              <a:t>System SCC</a:t>
            </a:r>
            <a:br>
              <a:rPr lang="en-US" sz="4200"/>
            </a:br>
            <a:r>
              <a:rPr lang="en-US" sz="4200"/>
              <a:t>(Safety Certificate for Contractors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437B32B-0925-4B58-84EC-555DA1F6B9D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95379" y="4994963"/>
            <a:ext cx="3990805" cy="680907"/>
          </a:xfrm>
        </p:spPr>
        <p:txBody>
          <a:bodyPr/>
          <a:lstStyle/>
          <a:p>
            <a:pPr marL="444500" indent="-4445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3200" b="1" dirty="0"/>
              <a:t>Guaranteed safety</a:t>
            </a:r>
          </a:p>
        </p:txBody>
      </p:sp>
      <p:sp>
        <p:nvSpPr>
          <p:cNvPr id="8" name="Zástupný text 5">
            <a:extLst>
              <a:ext uri="{FF2B5EF4-FFF2-40B4-BE49-F238E27FC236}">
                <a16:creationId xmlns:a16="http://schemas.microsoft.com/office/drawing/2014/main" id="{73B29A28-AE48-494B-BFF0-04165171876A}"/>
              </a:ext>
            </a:extLst>
          </p:cNvPr>
          <p:cNvSpPr txBox="1">
            <a:spLocks/>
          </p:cNvSpPr>
          <p:nvPr/>
        </p:nvSpPr>
        <p:spPr>
          <a:xfrm>
            <a:off x="5624556" y="1647571"/>
            <a:ext cx="6389902" cy="35505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12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egoe UI" panose="020B0502040204020203" pitchFamily="34" charset="0"/>
              <a:buChar char="–"/>
              <a:defRPr lang="en-US" sz="11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54292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egoe UI" panose="02070309020205020404" pitchFamily="49" charset="0"/>
              <a:buChar char="o"/>
              <a:defRPr sz="1100" i="0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u="none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342900" lvl="1" indent="-3429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SCC system has been established in the frame of ProCS which is focused on vendor´s qualification in the field of health and safety.</a:t>
            </a:r>
          </a:p>
          <a:p>
            <a:pPr marL="342900" lvl="1" indent="-3429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This system is closely linked to the Integrated management system (IMS) of ProCS and represents a special superstructure over it.</a:t>
            </a:r>
          </a:p>
          <a:p>
            <a:pPr marL="342900" lvl="1" indent="-3429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SCC system of ProCS has been certified by TUV SUD Slovakia and the system itself has been based upon german document called Normatives SCC-Regelwerk I Version 2011.</a:t>
            </a:r>
          </a:p>
          <a:p>
            <a:pPr marL="342900" lvl="1" indent="-3429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SCC certificate is valid until </a:t>
            </a:r>
            <a:r>
              <a:rPr lang="sk-SK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12/</a:t>
            </a: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202</a:t>
            </a:r>
            <a:r>
              <a:rPr lang="sk-SK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5</a:t>
            </a: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616610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7CF49D-3172-46C6-A8EF-19460EF39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494" y="1374135"/>
            <a:ext cx="5177052" cy="746476"/>
          </a:xfrm>
        </p:spPr>
        <p:txBody>
          <a:bodyPr/>
          <a:lstStyle/>
          <a:p>
            <a:r>
              <a:rPr lang="en-US" sz="4400" dirty="0"/>
              <a:t>ProCS </a:t>
            </a:r>
            <a:r>
              <a:rPr lang="sk-SK" sz="4400" dirty="0"/>
              <a:t>- </a:t>
            </a:r>
            <a:r>
              <a:rPr lang="en-US" sz="4400" dirty="0"/>
              <a:t>certificates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437B32B-0925-4B58-84EC-555DA1F6B9D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1152" y="5077675"/>
            <a:ext cx="4287367" cy="647622"/>
          </a:xfrm>
        </p:spPr>
        <p:txBody>
          <a:bodyPr/>
          <a:lstStyle/>
          <a:p>
            <a:pPr marL="444500" indent="-4445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3200" b="1" dirty="0"/>
              <a:t>Guaranteed safety</a:t>
            </a:r>
          </a:p>
        </p:txBody>
      </p:sp>
      <p:sp>
        <p:nvSpPr>
          <p:cNvPr id="7" name="Zástupný text 4">
            <a:extLst>
              <a:ext uri="{FF2B5EF4-FFF2-40B4-BE49-F238E27FC236}">
                <a16:creationId xmlns:a16="http://schemas.microsoft.com/office/drawing/2014/main" id="{4CBE1987-9269-40E1-82F8-1299E4F86C2D}"/>
              </a:ext>
            </a:extLst>
          </p:cNvPr>
          <p:cNvSpPr txBox="1">
            <a:spLocks/>
          </p:cNvSpPr>
          <p:nvPr/>
        </p:nvSpPr>
        <p:spPr>
          <a:xfrm>
            <a:off x="5921119" y="1005965"/>
            <a:ext cx="4516222" cy="5345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egoe UI" panose="020B0502040204020203" pitchFamily="34" charset="0"/>
              <a:buChar char="–"/>
              <a:defRPr sz="11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54292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egoe UI" panose="02070309020205020404" pitchFamily="49" charset="0"/>
              <a:buChar char="o"/>
              <a:defRPr sz="1100" i="0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u="none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pc="80">
                <a:solidFill>
                  <a:srgbClr val="C6D200"/>
                </a:solidFill>
              </a:rPr>
              <a:t>Professional certificates</a:t>
            </a:r>
          </a:p>
          <a:p>
            <a:endParaRPr lang="en-US" sz="2800">
              <a:solidFill>
                <a:srgbClr val="C6D200"/>
              </a:solidFill>
            </a:endParaRPr>
          </a:p>
        </p:txBody>
      </p:sp>
      <p:sp>
        <p:nvSpPr>
          <p:cNvPr id="8" name="Zástupný text 5">
            <a:extLst>
              <a:ext uri="{FF2B5EF4-FFF2-40B4-BE49-F238E27FC236}">
                <a16:creationId xmlns:a16="http://schemas.microsoft.com/office/drawing/2014/main" id="{73B29A28-AE48-494B-BFF0-04165171876A}"/>
              </a:ext>
            </a:extLst>
          </p:cNvPr>
          <p:cNvSpPr txBox="1">
            <a:spLocks/>
          </p:cNvSpPr>
          <p:nvPr/>
        </p:nvSpPr>
        <p:spPr>
          <a:xfrm>
            <a:off x="5921118" y="1540485"/>
            <a:ext cx="5957843" cy="21418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12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egoe UI" panose="020B0502040204020203" pitchFamily="34" charset="0"/>
              <a:buChar char="–"/>
              <a:defRPr lang="en-US" sz="11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54292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egoe UI" panose="02070309020205020404" pitchFamily="49" charset="0"/>
              <a:buChar char="o"/>
              <a:defRPr sz="1100" i="0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u="none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342900" lvl="1" indent="-3429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FS Engineer (TÜV Rheinland) – functional safety certified engineer</a:t>
            </a:r>
          </a:p>
          <a:p>
            <a:pPr marL="342900" lvl="1" indent="-3429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Declaration of Systematic Capability, proving the conformity of the established FSM system with the standards IEC61508 and IEC615111 (Systematic Capability SC3)</a:t>
            </a:r>
          </a:p>
          <a:p>
            <a:pPr>
              <a:lnSpc>
                <a:spcPct val="114000"/>
              </a:lnSpc>
            </a:pPr>
            <a:endParaRPr lang="en-US" sz="2000" dirty="0"/>
          </a:p>
        </p:txBody>
      </p:sp>
      <p:sp>
        <p:nvSpPr>
          <p:cNvPr id="10" name="Zástupný text 4">
            <a:extLst>
              <a:ext uri="{FF2B5EF4-FFF2-40B4-BE49-F238E27FC236}">
                <a16:creationId xmlns:a16="http://schemas.microsoft.com/office/drawing/2014/main" id="{33901646-B7A3-460F-BDD4-DE883F8664C2}"/>
              </a:ext>
            </a:extLst>
          </p:cNvPr>
          <p:cNvSpPr txBox="1">
            <a:spLocks/>
          </p:cNvSpPr>
          <p:nvPr/>
        </p:nvSpPr>
        <p:spPr>
          <a:xfrm>
            <a:off x="5921118" y="4058552"/>
            <a:ext cx="2456762" cy="4448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egoe UI" panose="020B0502040204020203" pitchFamily="34" charset="0"/>
              <a:buChar char="–"/>
              <a:defRPr sz="11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54292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egoe UI" panose="02070309020205020404" pitchFamily="49" charset="0"/>
              <a:buChar char="o"/>
              <a:defRPr sz="1100" i="0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u="none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pc="80" dirty="0">
                <a:solidFill>
                  <a:srgbClr val="C6D200"/>
                </a:solidFill>
              </a:rPr>
              <a:t>Authorizations</a:t>
            </a:r>
          </a:p>
          <a:p>
            <a:endParaRPr lang="en-US" sz="2800" dirty="0">
              <a:solidFill>
                <a:srgbClr val="C6D200"/>
              </a:solidFill>
            </a:endParaRPr>
          </a:p>
        </p:txBody>
      </p:sp>
      <p:sp>
        <p:nvSpPr>
          <p:cNvPr id="11" name="Zástupný text 5">
            <a:extLst>
              <a:ext uri="{FF2B5EF4-FFF2-40B4-BE49-F238E27FC236}">
                <a16:creationId xmlns:a16="http://schemas.microsoft.com/office/drawing/2014/main" id="{02747F7B-AAED-4F07-B946-852628CD67FD}"/>
              </a:ext>
            </a:extLst>
          </p:cNvPr>
          <p:cNvSpPr txBox="1">
            <a:spLocks/>
          </p:cNvSpPr>
          <p:nvPr/>
        </p:nvSpPr>
        <p:spPr>
          <a:xfrm>
            <a:off x="5921118" y="4613196"/>
            <a:ext cx="5661282" cy="17272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12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egoe UI" panose="020B0502040204020203" pitchFamily="34" charset="0"/>
              <a:buChar char="–"/>
              <a:defRPr lang="en-US" sz="11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54292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egoe UI" panose="02070309020205020404" pitchFamily="49" charset="0"/>
              <a:buChar char="o"/>
              <a:defRPr sz="1100" i="0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u="none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342900" lvl="1" indent="-342900" fontAlgn="base">
              <a:spcBef>
                <a:spcPts val="600"/>
              </a:spcBef>
              <a:spcAft>
                <a:spcPts val="600"/>
              </a:spcAft>
              <a:buClr>
                <a:srgbClr val="C6D200"/>
              </a:buClr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Authorized civil engineer</a:t>
            </a:r>
          </a:p>
          <a:p>
            <a:pPr marL="342900" lvl="1" indent="-342900" fontAlgn="base">
              <a:spcBef>
                <a:spcPts val="600"/>
              </a:spcBef>
              <a:spcAft>
                <a:spcPts val="600"/>
              </a:spcAft>
              <a:buClr>
                <a:srgbClr val="C6D200"/>
              </a:buClr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On-site supervision</a:t>
            </a:r>
          </a:p>
          <a:p>
            <a:pPr marL="342900" lvl="1" indent="-342900" fontAlgn="base">
              <a:spcBef>
                <a:spcPts val="600"/>
              </a:spcBef>
              <a:spcAft>
                <a:spcPts val="600"/>
              </a:spcAft>
              <a:buClr>
                <a:srgbClr val="C6D200"/>
              </a:buClr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On-site safety work coordinator</a:t>
            </a:r>
          </a:p>
          <a:p>
            <a:pPr marL="342900" lvl="1" indent="-342900" fontAlgn="base">
              <a:spcBef>
                <a:spcPts val="600"/>
              </a:spcBef>
              <a:spcAft>
                <a:spcPts val="600"/>
              </a:spcAft>
              <a:buClr>
                <a:srgbClr val="C6D200"/>
              </a:buClr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Major Industrial Accidents and Protection Expert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781810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7CF49D-3172-46C6-A8EF-19460EF39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494" y="1374135"/>
            <a:ext cx="5177052" cy="746476"/>
          </a:xfrm>
        </p:spPr>
        <p:txBody>
          <a:bodyPr/>
          <a:lstStyle/>
          <a:p>
            <a:r>
              <a:rPr lang="en-US" sz="4400" dirty="0"/>
              <a:t>ProCS </a:t>
            </a:r>
            <a:r>
              <a:rPr lang="sk-SK" sz="4400" dirty="0"/>
              <a:t>- </a:t>
            </a:r>
            <a:r>
              <a:rPr lang="en-US" sz="4400" dirty="0"/>
              <a:t>certificates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437B32B-0925-4B58-84EC-555DA1F6B9D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1152" y="5077675"/>
            <a:ext cx="4287367" cy="647622"/>
          </a:xfrm>
        </p:spPr>
        <p:txBody>
          <a:bodyPr/>
          <a:lstStyle/>
          <a:p>
            <a:pPr marL="444500" indent="-4445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3200" b="1"/>
              <a:t>Regular training</a:t>
            </a:r>
          </a:p>
        </p:txBody>
      </p:sp>
      <p:sp>
        <p:nvSpPr>
          <p:cNvPr id="7" name="Zástupný text 4">
            <a:extLst>
              <a:ext uri="{FF2B5EF4-FFF2-40B4-BE49-F238E27FC236}">
                <a16:creationId xmlns:a16="http://schemas.microsoft.com/office/drawing/2014/main" id="{4CBE1987-9269-40E1-82F8-1299E4F86C2D}"/>
              </a:ext>
            </a:extLst>
          </p:cNvPr>
          <p:cNvSpPr txBox="1">
            <a:spLocks/>
          </p:cNvSpPr>
          <p:nvPr/>
        </p:nvSpPr>
        <p:spPr>
          <a:xfrm>
            <a:off x="5825953" y="1157948"/>
            <a:ext cx="2283767" cy="5345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egoe UI" panose="020B0502040204020203" pitchFamily="34" charset="0"/>
              <a:buChar char="–"/>
              <a:defRPr sz="11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54292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egoe UI" panose="02070309020205020404" pitchFamily="49" charset="0"/>
              <a:buChar char="o"/>
              <a:defRPr sz="1100" i="0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u="none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pc="80" dirty="0">
                <a:solidFill>
                  <a:srgbClr val="C6D200"/>
                </a:solidFill>
              </a:rPr>
              <a:t>Authorizations</a:t>
            </a:r>
          </a:p>
          <a:p>
            <a:endParaRPr lang="en-US" sz="2800" dirty="0">
              <a:solidFill>
                <a:srgbClr val="C6D200"/>
              </a:solidFill>
            </a:endParaRPr>
          </a:p>
        </p:txBody>
      </p:sp>
      <p:sp>
        <p:nvSpPr>
          <p:cNvPr id="8" name="Zástupný text 5">
            <a:extLst>
              <a:ext uri="{FF2B5EF4-FFF2-40B4-BE49-F238E27FC236}">
                <a16:creationId xmlns:a16="http://schemas.microsoft.com/office/drawing/2014/main" id="{73B29A28-AE48-494B-BFF0-04165171876A}"/>
              </a:ext>
            </a:extLst>
          </p:cNvPr>
          <p:cNvSpPr txBox="1">
            <a:spLocks/>
          </p:cNvSpPr>
          <p:nvPr/>
        </p:nvSpPr>
        <p:spPr>
          <a:xfrm>
            <a:off x="5825953" y="1747373"/>
            <a:ext cx="6155552" cy="17272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12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egoe UI" panose="020B0502040204020203" pitchFamily="34" charset="0"/>
              <a:buChar char="–"/>
              <a:defRPr lang="en-US" sz="11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54292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egoe UI" panose="02070309020205020404" pitchFamily="49" charset="0"/>
              <a:buChar char="o"/>
              <a:defRPr sz="1100" i="0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u="none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342900" lvl="1" indent="-342900" fontAlgn="base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C6D200"/>
              </a:buClr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Mining activities, explosives and the State mining administration</a:t>
            </a:r>
          </a:p>
          <a:p>
            <a:pPr marL="342900" lvl="1" indent="-342900" fontAlgn="base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C6D200"/>
              </a:buClr>
              <a:buBlip>
                <a:blip r:embed="rId2"/>
              </a:buBlip>
            </a:pPr>
            <a:r>
              <a:rPr lang="en-US" altLang="sk-SK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Authorization according to § 17 of Act no. 513/2009 on tracks for carrying out specified activities</a:t>
            </a:r>
          </a:p>
          <a:p>
            <a:pPr>
              <a:lnSpc>
                <a:spcPct val="114000"/>
              </a:lnSpc>
            </a:pPr>
            <a:endParaRPr lang="en-US" sz="2000" dirty="0"/>
          </a:p>
        </p:txBody>
      </p:sp>
      <p:sp>
        <p:nvSpPr>
          <p:cNvPr id="10" name="Zástupný text 4">
            <a:extLst>
              <a:ext uri="{FF2B5EF4-FFF2-40B4-BE49-F238E27FC236}">
                <a16:creationId xmlns:a16="http://schemas.microsoft.com/office/drawing/2014/main" id="{33901646-B7A3-460F-BDD4-DE883F8664C2}"/>
              </a:ext>
            </a:extLst>
          </p:cNvPr>
          <p:cNvSpPr txBox="1">
            <a:spLocks/>
          </p:cNvSpPr>
          <p:nvPr/>
        </p:nvSpPr>
        <p:spPr>
          <a:xfrm>
            <a:off x="5825953" y="3679611"/>
            <a:ext cx="2456762" cy="4448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egoe UI" panose="020B0502040204020203" pitchFamily="34" charset="0"/>
              <a:buChar char="–"/>
              <a:defRPr sz="11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54292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egoe UI" panose="02070309020205020404" pitchFamily="49" charset="0"/>
              <a:buChar char="o"/>
              <a:defRPr sz="1100" i="0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u="none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pc="80" dirty="0">
                <a:solidFill>
                  <a:srgbClr val="C6D200"/>
                </a:solidFill>
              </a:rPr>
              <a:t>Contractors</a:t>
            </a:r>
          </a:p>
          <a:p>
            <a:endParaRPr lang="en-US" sz="2800" dirty="0">
              <a:solidFill>
                <a:srgbClr val="C6D200"/>
              </a:solidFill>
            </a:endParaRPr>
          </a:p>
        </p:txBody>
      </p:sp>
      <p:sp>
        <p:nvSpPr>
          <p:cNvPr id="11" name="Zástupný text 5">
            <a:extLst>
              <a:ext uri="{FF2B5EF4-FFF2-40B4-BE49-F238E27FC236}">
                <a16:creationId xmlns:a16="http://schemas.microsoft.com/office/drawing/2014/main" id="{02747F7B-AAED-4F07-B946-852628CD67FD}"/>
              </a:ext>
            </a:extLst>
          </p:cNvPr>
          <p:cNvSpPr txBox="1">
            <a:spLocks/>
          </p:cNvSpPr>
          <p:nvPr/>
        </p:nvSpPr>
        <p:spPr>
          <a:xfrm>
            <a:off x="5825954" y="4357823"/>
            <a:ext cx="2456762" cy="91439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12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egoe UI" panose="020B0502040204020203" pitchFamily="34" charset="0"/>
              <a:buChar char="–"/>
              <a:defRPr lang="en-US" sz="11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54292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egoe UI" panose="02070309020205020404" pitchFamily="49" charset="0"/>
              <a:buChar char="o"/>
              <a:defRPr sz="1100" i="0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u="none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342900" lvl="1" indent="-342900" fontAlgn="base">
              <a:spcBef>
                <a:spcPts val="600"/>
              </a:spcBef>
              <a:spcAft>
                <a:spcPts val="600"/>
              </a:spcAft>
              <a:buClr>
                <a:srgbClr val="C6D200"/>
              </a:buClr>
              <a:buSzPct val="110000"/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Schneider Electric</a:t>
            </a:r>
          </a:p>
          <a:p>
            <a:pPr marL="342900" lvl="1" indent="-342900" fontAlgn="base">
              <a:spcBef>
                <a:spcPts val="600"/>
              </a:spcBef>
              <a:spcAft>
                <a:spcPts val="600"/>
              </a:spcAft>
              <a:buClr>
                <a:srgbClr val="C6D200"/>
              </a:buClr>
              <a:buSzPct val="110000"/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Siemens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064734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65">
            <a:extLst>
              <a:ext uri="{FF2B5EF4-FFF2-40B4-BE49-F238E27FC236}">
                <a16:creationId xmlns:a16="http://schemas.microsoft.com/office/drawing/2014/main" id="{B7D5F643-B80F-4127-9C30-A643ED8F58D3}"/>
              </a:ext>
            </a:extLst>
          </p:cNvPr>
          <p:cNvSpPr/>
          <p:nvPr/>
        </p:nvSpPr>
        <p:spPr>
          <a:xfrm>
            <a:off x="1032118" y="1759031"/>
            <a:ext cx="2798877" cy="2798876"/>
          </a:xfrm>
          <a:custGeom>
            <a:avLst/>
            <a:gdLst>
              <a:gd name="connsiteX0" fmla="*/ 151829 w 151923"/>
              <a:gd name="connsiteY0" fmla="*/ 151924 h 151923"/>
              <a:gd name="connsiteX1" fmla="*/ 69628 w 151923"/>
              <a:gd name="connsiteY1" fmla="*/ 151924 h 151923"/>
              <a:gd name="connsiteX2" fmla="*/ 0 w 151923"/>
              <a:gd name="connsiteY2" fmla="*/ 82201 h 151923"/>
              <a:gd name="connsiteX3" fmla="*/ 0 w 151923"/>
              <a:gd name="connsiteY3" fmla="*/ 0 h 151923"/>
              <a:gd name="connsiteX4" fmla="*/ 33433 w 151923"/>
              <a:gd name="connsiteY4" fmla="*/ 0 h 151923"/>
              <a:gd name="connsiteX5" fmla="*/ 33433 w 151923"/>
              <a:gd name="connsiteY5" fmla="*/ 82201 h 151923"/>
              <a:gd name="connsiteX6" fmla="*/ 69723 w 151923"/>
              <a:gd name="connsiteY6" fmla="*/ 118491 h 151923"/>
              <a:gd name="connsiteX7" fmla="*/ 151924 w 151923"/>
              <a:gd name="connsiteY7" fmla="*/ 118491 h 151923"/>
              <a:gd name="connsiteX8" fmla="*/ 151924 w 151923"/>
              <a:gd name="connsiteY8" fmla="*/ 151924 h 151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923" h="151923">
                <a:moveTo>
                  <a:pt x="151829" y="151924"/>
                </a:moveTo>
                <a:lnTo>
                  <a:pt x="69628" y="151924"/>
                </a:lnTo>
                <a:cubicBezTo>
                  <a:pt x="31242" y="151924"/>
                  <a:pt x="0" y="120682"/>
                  <a:pt x="0" y="82201"/>
                </a:cubicBezTo>
                <a:lnTo>
                  <a:pt x="0" y="0"/>
                </a:lnTo>
                <a:lnTo>
                  <a:pt x="33433" y="0"/>
                </a:lnTo>
                <a:lnTo>
                  <a:pt x="33433" y="82201"/>
                </a:lnTo>
                <a:cubicBezTo>
                  <a:pt x="33433" y="102203"/>
                  <a:pt x="49721" y="118491"/>
                  <a:pt x="69723" y="118491"/>
                </a:cubicBezTo>
                <a:lnTo>
                  <a:pt x="151924" y="118491"/>
                </a:lnTo>
                <a:lnTo>
                  <a:pt x="151924" y="151924"/>
                </a:lnTo>
                <a:close/>
              </a:path>
            </a:pathLst>
          </a:custGeom>
          <a:gradFill>
            <a:gsLst>
              <a:gs pos="0">
                <a:srgbClr val="347FD5"/>
              </a:gs>
              <a:gs pos="100000">
                <a:srgbClr val="00428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>
              <a:solidFill>
                <a:schemeClr val="l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7F8713B-1CFF-478D-9E76-4EBE2577AF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02800" y="805567"/>
            <a:ext cx="5684898" cy="378373"/>
          </a:xfrm>
        </p:spPr>
        <p:txBody>
          <a:bodyPr/>
          <a:lstStyle/>
          <a:p>
            <a:r>
              <a:rPr lang="en-US" sz="2000">
                <a:solidFill>
                  <a:srgbClr val="004087"/>
                </a:solidFill>
              </a:rPr>
              <a:t>Turnover generated from core business activities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3DFEC2B1-E8DC-475B-8AD8-A6C530155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8" y="1561743"/>
            <a:ext cx="2920452" cy="1158874"/>
          </a:xfrm>
        </p:spPr>
        <p:txBody>
          <a:bodyPr/>
          <a:lstStyle/>
          <a:p>
            <a:r>
              <a:rPr lang="en-US" sz="3600" dirty="0"/>
              <a:t>Financial indicators</a:t>
            </a:r>
          </a:p>
        </p:txBody>
      </p:sp>
      <p:graphicFrame>
        <p:nvGraphicFramePr>
          <p:cNvPr id="8" name="Tabuľka 7">
            <a:extLst>
              <a:ext uri="{FF2B5EF4-FFF2-40B4-BE49-F238E27FC236}">
                <a16:creationId xmlns:a16="http://schemas.microsoft.com/office/drawing/2014/main" id="{DC7C2200-97E2-410E-9780-D17216A8F1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9116238"/>
              </p:ext>
            </p:extLst>
          </p:nvPr>
        </p:nvGraphicFramePr>
        <p:xfrm>
          <a:off x="4002799" y="1406330"/>
          <a:ext cx="7830425" cy="1787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5900">
                  <a:extLst>
                    <a:ext uri="{9D8B030D-6E8A-4147-A177-3AD203B41FA5}">
                      <a16:colId xmlns:a16="http://schemas.microsoft.com/office/drawing/2014/main" val="781351931"/>
                    </a:ext>
                  </a:extLst>
                </a:gridCol>
                <a:gridCol w="904732">
                  <a:extLst>
                    <a:ext uri="{9D8B030D-6E8A-4147-A177-3AD203B41FA5}">
                      <a16:colId xmlns:a16="http://schemas.microsoft.com/office/drawing/2014/main" val="4177766649"/>
                    </a:ext>
                  </a:extLst>
                </a:gridCol>
                <a:gridCol w="999966">
                  <a:extLst>
                    <a:ext uri="{9D8B030D-6E8A-4147-A177-3AD203B41FA5}">
                      <a16:colId xmlns:a16="http://schemas.microsoft.com/office/drawing/2014/main" val="4256332141"/>
                    </a:ext>
                  </a:extLst>
                </a:gridCol>
                <a:gridCol w="1119010">
                  <a:extLst>
                    <a:ext uri="{9D8B030D-6E8A-4147-A177-3AD203B41FA5}">
                      <a16:colId xmlns:a16="http://schemas.microsoft.com/office/drawing/2014/main" val="3117006367"/>
                    </a:ext>
                  </a:extLst>
                </a:gridCol>
                <a:gridCol w="1071392">
                  <a:extLst>
                    <a:ext uri="{9D8B030D-6E8A-4147-A177-3AD203B41FA5}">
                      <a16:colId xmlns:a16="http://schemas.microsoft.com/office/drawing/2014/main" val="2817631076"/>
                    </a:ext>
                  </a:extLst>
                </a:gridCol>
                <a:gridCol w="940445">
                  <a:extLst>
                    <a:ext uri="{9D8B030D-6E8A-4147-A177-3AD203B41FA5}">
                      <a16:colId xmlns:a16="http://schemas.microsoft.com/office/drawing/2014/main" val="407280360"/>
                    </a:ext>
                  </a:extLst>
                </a:gridCol>
                <a:gridCol w="958980">
                  <a:extLst>
                    <a:ext uri="{9D8B030D-6E8A-4147-A177-3AD203B41FA5}">
                      <a16:colId xmlns:a16="http://schemas.microsoft.com/office/drawing/2014/main" val="1586891662"/>
                    </a:ext>
                  </a:extLst>
                </a:gridCol>
              </a:tblGrid>
              <a:tr h="357505">
                <a:tc>
                  <a:txBody>
                    <a:bodyPr/>
                    <a:lstStyle/>
                    <a:p>
                      <a:endParaRPr lang="en-US" sz="1400" noProof="0">
                        <a:solidFill>
                          <a:srgbClr val="004087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kern="1200" noProof="0" dirty="0"/>
                        <a:t>2021</a:t>
                      </a:r>
                      <a:endParaRPr lang="en-US" sz="1400" noProof="0" dirty="0">
                        <a:solidFill>
                          <a:srgbClr val="C6D200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sk-SK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2022</a:t>
                      </a:r>
                      <a:endParaRPr lang="en-US" sz="1400" b="1" kern="1200" noProof="0" dirty="0">
                        <a:solidFill>
                          <a:srgbClr val="C6D2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sk-SK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sk-SK" sz="1400" noProof="0" dirty="0">
                          <a:solidFill>
                            <a:schemeClr val="bg1"/>
                          </a:solidFill>
                        </a:rPr>
                        <a:t>2023</a:t>
                      </a:r>
                      <a:endParaRPr lang="en-US" sz="1400" noProof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sk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1316229"/>
                  </a:ext>
                </a:extLst>
              </a:tr>
              <a:tr h="357505">
                <a:tc>
                  <a:txBody>
                    <a:bodyPr/>
                    <a:lstStyle/>
                    <a:p>
                      <a:r>
                        <a:rPr lang="en-US" sz="1400" kern="1200" baseline="0" noProof="0">
                          <a:solidFill>
                            <a:srgbClr val="002650"/>
                          </a:solidFill>
                        </a:rPr>
                        <a:t>Turnover (in k€)</a:t>
                      </a:r>
                      <a:endParaRPr lang="en-US" sz="1400" kern="1200" baseline="0" noProof="0">
                        <a:solidFill>
                          <a:srgbClr val="0026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C6D200">
                            <a:shade val="30000"/>
                            <a:satMod val="115000"/>
                          </a:srgbClr>
                        </a:gs>
                        <a:gs pos="50000">
                          <a:srgbClr val="C6D200">
                            <a:shade val="67500"/>
                            <a:satMod val="115000"/>
                          </a:srgbClr>
                        </a:gs>
                        <a:gs pos="100000">
                          <a:srgbClr val="C6D2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baseline="0" noProof="0" dirty="0">
                          <a:solidFill>
                            <a:srgbClr val="002650"/>
                          </a:solidFill>
                          <a:latin typeface="+mn-lt"/>
                          <a:ea typeface="+mn-ea"/>
                          <a:cs typeface="+mn-cs"/>
                        </a:rPr>
                        <a:t>8 064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C6D200">
                            <a:shade val="30000"/>
                            <a:satMod val="115000"/>
                          </a:srgbClr>
                        </a:gs>
                        <a:gs pos="50000">
                          <a:srgbClr val="C6D200">
                            <a:shade val="67500"/>
                            <a:satMod val="115000"/>
                          </a:srgbClr>
                        </a:gs>
                        <a:gs pos="100000">
                          <a:srgbClr val="C6D2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sk-SK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baseline="0" noProof="0" dirty="0">
                          <a:solidFill>
                            <a:srgbClr val="002650"/>
                          </a:solidFill>
                          <a:latin typeface="+mn-lt"/>
                          <a:ea typeface="+mn-ea"/>
                          <a:cs typeface="+mn-cs"/>
                        </a:rPr>
                        <a:t>8 854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C6D200">
                            <a:shade val="30000"/>
                            <a:satMod val="115000"/>
                          </a:srgbClr>
                        </a:gs>
                        <a:gs pos="50000">
                          <a:srgbClr val="C6D200">
                            <a:shade val="67500"/>
                            <a:satMod val="115000"/>
                          </a:srgbClr>
                        </a:gs>
                        <a:gs pos="100000">
                          <a:srgbClr val="C6D2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sk-SK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sk-SK" sz="1400" kern="1200" baseline="0" noProof="0" dirty="0">
                          <a:solidFill>
                            <a:srgbClr val="002650"/>
                          </a:solidFill>
                          <a:latin typeface="+mn-lt"/>
                          <a:ea typeface="+mn-ea"/>
                          <a:cs typeface="+mn-cs"/>
                        </a:rPr>
                        <a:t>7 632</a:t>
                      </a:r>
                      <a:endParaRPr lang="en-US" sz="1400" kern="1200" baseline="0" noProof="0" dirty="0">
                        <a:solidFill>
                          <a:srgbClr val="0026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C6D200">
                            <a:shade val="30000"/>
                            <a:satMod val="115000"/>
                          </a:srgbClr>
                        </a:gs>
                        <a:gs pos="50000">
                          <a:srgbClr val="C6D200">
                            <a:shade val="67500"/>
                            <a:satMod val="115000"/>
                          </a:srgbClr>
                        </a:gs>
                        <a:gs pos="100000">
                          <a:srgbClr val="C6D2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sk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5725953"/>
                  </a:ext>
                </a:extLst>
              </a:tr>
              <a:tr h="357505">
                <a:tc>
                  <a:txBody>
                    <a:bodyPr/>
                    <a:lstStyle/>
                    <a:p>
                      <a:endParaRPr lang="en-US" sz="1400" noProof="0">
                        <a:solidFill>
                          <a:srgbClr val="002650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4087">
                            <a:tint val="66000"/>
                            <a:satMod val="160000"/>
                          </a:srgbClr>
                        </a:gs>
                        <a:gs pos="50000">
                          <a:srgbClr val="004087">
                            <a:tint val="44500"/>
                            <a:satMod val="160000"/>
                          </a:srgbClr>
                        </a:gs>
                        <a:gs pos="100000">
                          <a:srgbClr val="004087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baseline="0" noProof="0">
                          <a:solidFill>
                            <a:srgbClr val="002650"/>
                          </a:solidFill>
                        </a:rPr>
                        <a:t>kEUR</a:t>
                      </a:r>
                      <a:endParaRPr lang="en-US" sz="1400" kern="1200" baseline="0" noProof="0">
                        <a:solidFill>
                          <a:srgbClr val="0026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004087">
                            <a:tint val="66000"/>
                            <a:satMod val="160000"/>
                          </a:srgbClr>
                        </a:gs>
                        <a:gs pos="50000">
                          <a:srgbClr val="004087">
                            <a:tint val="44500"/>
                            <a:satMod val="160000"/>
                          </a:srgbClr>
                        </a:gs>
                        <a:gs pos="100000">
                          <a:srgbClr val="004087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US" sz="1400" kern="1200" baseline="0" noProof="0">
                          <a:solidFill>
                            <a:srgbClr val="002650"/>
                          </a:solidFill>
                        </a:rPr>
                        <a:t>%</a:t>
                      </a:r>
                      <a:endParaRPr lang="en-US" sz="1400" kern="1200" baseline="0" noProof="0">
                        <a:solidFill>
                          <a:srgbClr val="0026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004087">
                            <a:tint val="66000"/>
                            <a:satMod val="160000"/>
                          </a:srgbClr>
                        </a:gs>
                        <a:gs pos="50000">
                          <a:srgbClr val="004087">
                            <a:tint val="44500"/>
                            <a:satMod val="160000"/>
                          </a:srgbClr>
                        </a:gs>
                        <a:gs pos="100000">
                          <a:srgbClr val="004087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US" sz="1400" kern="1200" baseline="0" noProof="0">
                          <a:solidFill>
                            <a:srgbClr val="002650"/>
                          </a:solidFill>
                        </a:rPr>
                        <a:t>kEUR</a:t>
                      </a:r>
                      <a:endParaRPr lang="en-US" sz="1400" kern="1200" baseline="0" noProof="0">
                        <a:solidFill>
                          <a:srgbClr val="0026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004087">
                            <a:tint val="66000"/>
                            <a:satMod val="160000"/>
                          </a:srgbClr>
                        </a:gs>
                        <a:gs pos="50000">
                          <a:srgbClr val="004087">
                            <a:tint val="44500"/>
                            <a:satMod val="160000"/>
                          </a:srgbClr>
                        </a:gs>
                        <a:gs pos="100000">
                          <a:srgbClr val="004087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US" sz="1400" kern="1200" baseline="0" noProof="0">
                          <a:solidFill>
                            <a:srgbClr val="002650"/>
                          </a:solidFill>
                        </a:rPr>
                        <a:t>%</a:t>
                      </a:r>
                      <a:endParaRPr lang="en-US" sz="1400" kern="1200" baseline="0" noProof="0">
                        <a:solidFill>
                          <a:srgbClr val="0026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004087">
                            <a:tint val="66000"/>
                            <a:satMod val="160000"/>
                          </a:srgbClr>
                        </a:gs>
                        <a:gs pos="50000">
                          <a:srgbClr val="004087">
                            <a:tint val="44500"/>
                            <a:satMod val="160000"/>
                          </a:srgbClr>
                        </a:gs>
                        <a:gs pos="100000">
                          <a:srgbClr val="004087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US" sz="1400" kern="1200" baseline="0" noProof="0">
                          <a:solidFill>
                            <a:srgbClr val="002650"/>
                          </a:solidFill>
                        </a:rPr>
                        <a:t>kEUR</a:t>
                      </a:r>
                      <a:endParaRPr lang="en-US" sz="1400" kern="1200" baseline="0" noProof="0">
                        <a:solidFill>
                          <a:srgbClr val="0026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004087">
                            <a:tint val="66000"/>
                            <a:satMod val="160000"/>
                          </a:srgbClr>
                        </a:gs>
                        <a:gs pos="50000">
                          <a:srgbClr val="004087">
                            <a:tint val="44500"/>
                            <a:satMod val="160000"/>
                          </a:srgbClr>
                        </a:gs>
                        <a:gs pos="100000">
                          <a:srgbClr val="004087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US" sz="1400" kern="1200" baseline="0" noProof="0">
                          <a:solidFill>
                            <a:srgbClr val="002650"/>
                          </a:solidFill>
                        </a:rPr>
                        <a:t>%</a:t>
                      </a:r>
                      <a:endParaRPr lang="en-US" sz="1400" kern="1200" baseline="0" noProof="0">
                        <a:solidFill>
                          <a:srgbClr val="0026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004087">
                            <a:tint val="66000"/>
                            <a:satMod val="160000"/>
                          </a:srgbClr>
                        </a:gs>
                        <a:gs pos="50000">
                          <a:srgbClr val="004087">
                            <a:tint val="44500"/>
                            <a:satMod val="160000"/>
                          </a:srgbClr>
                        </a:gs>
                        <a:gs pos="100000">
                          <a:srgbClr val="004087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58059775"/>
                  </a:ext>
                </a:extLst>
              </a:tr>
              <a:tr h="357505">
                <a:tc>
                  <a:txBody>
                    <a:bodyPr/>
                    <a:lstStyle/>
                    <a:p>
                      <a:pPr marL="0" algn="l" defTabSz="1219170" rtl="0" eaLnBrk="1" latinLnBrk="0" hangingPunct="1"/>
                      <a:r>
                        <a:rPr lang="en-US" sz="1400" kern="1200" baseline="0" noProof="0">
                          <a:solidFill>
                            <a:srgbClr val="002650"/>
                          </a:solidFill>
                          <a:latin typeface="+mn-lt"/>
                          <a:ea typeface="+mn-ea"/>
                          <a:cs typeface="+mn-cs"/>
                        </a:rPr>
                        <a:t>Sales of services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C6D200">
                            <a:tint val="66000"/>
                            <a:satMod val="160000"/>
                          </a:srgbClr>
                        </a:gs>
                        <a:gs pos="50000">
                          <a:srgbClr val="C6D200">
                            <a:tint val="44500"/>
                            <a:satMod val="160000"/>
                          </a:srgbClr>
                        </a:gs>
                        <a:gs pos="100000">
                          <a:srgbClr val="C6D2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baseline="0" noProof="0" dirty="0">
                          <a:solidFill>
                            <a:srgbClr val="002650"/>
                          </a:solidFill>
                          <a:latin typeface="+mn-lt"/>
                          <a:ea typeface="+mn-ea"/>
                          <a:cs typeface="+mn-cs"/>
                        </a:rPr>
                        <a:t>5 645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C6D200">
                            <a:tint val="66000"/>
                            <a:satMod val="160000"/>
                          </a:srgbClr>
                        </a:gs>
                        <a:gs pos="50000">
                          <a:srgbClr val="C6D200">
                            <a:tint val="44500"/>
                            <a:satMod val="160000"/>
                          </a:srgbClr>
                        </a:gs>
                        <a:gs pos="100000">
                          <a:srgbClr val="C6D2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sk-SK" sz="1400" kern="1200" baseline="0" noProof="0" dirty="0">
                          <a:solidFill>
                            <a:srgbClr val="002650"/>
                          </a:solidFill>
                        </a:rPr>
                        <a:t>7</a:t>
                      </a:r>
                      <a:r>
                        <a:rPr lang="en-US" sz="1400" kern="1200" baseline="0" noProof="0" dirty="0">
                          <a:solidFill>
                            <a:srgbClr val="002650"/>
                          </a:solidFill>
                        </a:rPr>
                        <a:t>0 %</a:t>
                      </a:r>
                      <a:endParaRPr lang="en-US" sz="1400" kern="1200" baseline="0" noProof="0" dirty="0">
                        <a:solidFill>
                          <a:srgbClr val="0026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C6D200">
                            <a:tint val="66000"/>
                            <a:satMod val="160000"/>
                          </a:srgbClr>
                        </a:gs>
                        <a:gs pos="50000">
                          <a:srgbClr val="C6D200">
                            <a:tint val="44500"/>
                            <a:satMod val="160000"/>
                          </a:srgbClr>
                        </a:gs>
                        <a:gs pos="100000">
                          <a:srgbClr val="C6D2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baseline="0" noProof="0" dirty="0">
                          <a:solidFill>
                            <a:srgbClr val="002650"/>
                          </a:solidFill>
                          <a:latin typeface="+mn-lt"/>
                          <a:ea typeface="+mn-ea"/>
                          <a:cs typeface="+mn-cs"/>
                        </a:rPr>
                        <a:t>6 640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C6D200">
                            <a:tint val="66000"/>
                            <a:satMod val="160000"/>
                          </a:srgbClr>
                        </a:gs>
                        <a:gs pos="50000">
                          <a:srgbClr val="C6D200">
                            <a:tint val="44500"/>
                            <a:satMod val="160000"/>
                          </a:srgbClr>
                        </a:gs>
                        <a:gs pos="100000">
                          <a:srgbClr val="C6D2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US" sz="1400" kern="1200" baseline="0" noProof="0" dirty="0">
                          <a:solidFill>
                            <a:srgbClr val="002650"/>
                          </a:solidFill>
                        </a:rPr>
                        <a:t>7</a:t>
                      </a:r>
                      <a:r>
                        <a:rPr lang="sk-SK" sz="1400" kern="1200" baseline="0" noProof="0" dirty="0">
                          <a:solidFill>
                            <a:srgbClr val="002650"/>
                          </a:solidFill>
                        </a:rPr>
                        <a:t>5</a:t>
                      </a:r>
                      <a:r>
                        <a:rPr lang="en-US" sz="1400" kern="1200" baseline="0" noProof="0" dirty="0">
                          <a:solidFill>
                            <a:srgbClr val="002650"/>
                          </a:solidFill>
                        </a:rPr>
                        <a:t> %</a:t>
                      </a:r>
                      <a:endParaRPr lang="en-US" sz="1400" kern="1200" baseline="0" noProof="0" dirty="0">
                        <a:solidFill>
                          <a:srgbClr val="0026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C6D200">
                            <a:tint val="66000"/>
                            <a:satMod val="160000"/>
                          </a:srgbClr>
                        </a:gs>
                        <a:gs pos="50000">
                          <a:srgbClr val="C6D200">
                            <a:tint val="44500"/>
                            <a:satMod val="160000"/>
                          </a:srgbClr>
                        </a:gs>
                        <a:gs pos="100000">
                          <a:srgbClr val="C6D2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sk-SK" sz="1400" kern="1200" baseline="0" noProof="0" dirty="0">
                          <a:solidFill>
                            <a:srgbClr val="002650"/>
                          </a:solidFill>
                          <a:latin typeface="+mn-lt"/>
                          <a:ea typeface="+mn-ea"/>
                          <a:cs typeface="+mn-cs"/>
                        </a:rPr>
                        <a:t>5 648</a:t>
                      </a:r>
                      <a:endParaRPr lang="en-US" sz="1400" kern="1200" baseline="0" noProof="0" dirty="0">
                        <a:solidFill>
                          <a:srgbClr val="0026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C6D200">
                            <a:tint val="66000"/>
                            <a:satMod val="160000"/>
                          </a:srgbClr>
                        </a:gs>
                        <a:gs pos="50000">
                          <a:srgbClr val="C6D200">
                            <a:tint val="44500"/>
                            <a:satMod val="160000"/>
                          </a:srgbClr>
                        </a:gs>
                        <a:gs pos="100000">
                          <a:srgbClr val="C6D2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US" sz="1400" kern="1200" baseline="0" noProof="0" dirty="0">
                          <a:solidFill>
                            <a:srgbClr val="002650"/>
                          </a:solidFill>
                        </a:rPr>
                        <a:t>7</a:t>
                      </a:r>
                      <a:r>
                        <a:rPr lang="sk-SK" sz="1400" kern="1200" baseline="0" noProof="0" dirty="0">
                          <a:solidFill>
                            <a:srgbClr val="002650"/>
                          </a:solidFill>
                        </a:rPr>
                        <a:t>4</a:t>
                      </a:r>
                      <a:r>
                        <a:rPr lang="en-US" sz="1400" kern="1200" baseline="0" noProof="0" dirty="0">
                          <a:solidFill>
                            <a:srgbClr val="002650"/>
                          </a:solidFill>
                        </a:rPr>
                        <a:t> %</a:t>
                      </a:r>
                      <a:endParaRPr lang="en-US" sz="1400" kern="1200" baseline="0" noProof="0" dirty="0">
                        <a:solidFill>
                          <a:srgbClr val="0026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C6D200">
                            <a:tint val="66000"/>
                            <a:satMod val="160000"/>
                          </a:srgbClr>
                        </a:gs>
                        <a:gs pos="50000">
                          <a:srgbClr val="C6D200">
                            <a:tint val="44500"/>
                            <a:satMod val="160000"/>
                          </a:srgbClr>
                        </a:gs>
                        <a:gs pos="100000">
                          <a:srgbClr val="C6D2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72600842"/>
                  </a:ext>
                </a:extLst>
              </a:tr>
              <a:tr h="357505">
                <a:tc>
                  <a:txBody>
                    <a:bodyPr/>
                    <a:lstStyle/>
                    <a:p>
                      <a:pPr marL="0" algn="l" defTabSz="1219170" rtl="0" eaLnBrk="1" latinLnBrk="0" hangingPunct="1"/>
                      <a:r>
                        <a:rPr lang="en-US" sz="1400" kern="1200" baseline="0" noProof="0">
                          <a:solidFill>
                            <a:srgbClr val="002650"/>
                          </a:solidFill>
                        </a:rPr>
                        <a:t>Sales of hardware</a:t>
                      </a:r>
                      <a:endParaRPr lang="en-US" sz="1400" kern="1200" baseline="0" noProof="0">
                        <a:solidFill>
                          <a:srgbClr val="0026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C6D200">
                            <a:tint val="66000"/>
                            <a:satMod val="160000"/>
                          </a:srgbClr>
                        </a:gs>
                        <a:gs pos="50000">
                          <a:srgbClr val="C6D200">
                            <a:tint val="44500"/>
                            <a:satMod val="160000"/>
                          </a:srgbClr>
                        </a:gs>
                        <a:gs pos="100000">
                          <a:srgbClr val="C6D2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baseline="0" noProof="0" dirty="0">
                          <a:solidFill>
                            <a:srgbClr val="002650"/>
                          </a:solidFill>
                          <a:latin typeface="+mn-lt"/>
                          <a:ea typeface="+mn-ea"/>
                          <a:cs typeface="+mn-cs"/>
                        </a:rPr>
                        <a:t>2 419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C6D200">
                            <a:tint val="66000"/>
                            <a:satMod val="160000"/>
                          </a:srgbClr>
                        </a:gs>
                        <a:gs pos="50000">
                          <a:srgbClr val="C6D200">
                            <a:tint val="44500"/>
                            <a:satMod val="160000"/>
                          </a:srgbClr>
                        </a:gs>
                        <a:gs pos="100000">
                          <a:srgbClr val="C6D2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sk-SK" sz="1400" kern="1200" baseline="0" noProof="0" dirty="0">
                          <a:solidFill>
                            <a:srgbClr val="002650"/>
                          </a:solidFill>
                        </a:rPr>
                        <a:t>3</a:t>
                      </a:r>
                      <a:r>
                        <a:rPr lang="en-US" sz="1400" kern="1200" baseline="0" noProof="0" dirty="0">
                          <a:solidFill>
                            <a:srgbClr val="002650"/>
                          </a:solidFill>
                        </a:rPr>
                        <a:t>0 %</a:t>
                      </a:r>
                      <a:endParaRPr lang="en-US" sz="1400" kern="1200" baseline="0" noProof="0" dirty="0">
                        <a:solidFill>
                          <a:srgbClr val="0026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C6D200">
                            <a:tint val="66000"/>
                            <a:satMod val="160000"/>
                          </a:srgbClr>
                        </a:gs>
                        <a:gs pos="50000">
                          <a:srgbClr val="C6D200">
                            <a:tint val="44500"/>
                            <a:satMod val="160000"/>
                          </a:srgbClr>
                        </a:gs>
                        <a:gs pos="100000">
                          <a:srgbClr val="C6D2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baseline="0" noProof="0" dirty="0">
                          <a:solidFill>
                            <a:srgbClr val="002650"/>
                          </a:solidFill>
                          <a:latin typeface="+mn-lt"/>
                          <a:ea typeface="+mn-ea"/>
                          <a:cs typeface="+mn-cs"/>
                        </a:rPr>
                        <a:t>2 214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C6D200">
                            <a:tint val="66000"/>
                            <a:satMod val="160000"/>
                          </a:srgbClr>
                        </a:gs>
                        <a:gs pos="50000">
                          <a:srgbClr val="C6D200">
                            <a:tint val="44500"/>
                            <a:satMod val="160000"/>
                          </a:srgbClr>
                        </a:gs>
                        <a:gs pos="100000">
                          <a:srgbClr val="C6D2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sk-SK" sz="1400" kern="1200" baseline="0" noProof="0" dirty="0">
                          <a:solidFill>
                            <a:srgbClr val="002650"/>
                          </a:solidFill>
                        </a:rPr>
                        <a:t>25</a:t>
                      </a:r>
                      <a:r>
                        <a:rPr lang="en-US" sz="1400" kern="1200" baseline="0" noProof="0" dirty="0">
                          <a:solidFill>
                            <a:srgbClr val="002650"/>
                          </a:solidFill>
                        </a:rPr>
                        <a:t> %</a:t>
                      </a:r>
                      <a:endParaRPr lang="en-US" sz="1400" kern="1200" baseline="0" noProof="0" dirty="0">
                        <a:solidFill>
                          <a:srgbClr val="0026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C6D200">
                            <a:tint val="66000"/>
                            <a:satMod val="160000"/>
                          </a:srgbClr>
                        </a:gs>
                        <a:gs pos="50000">
                          <a:srgbClr val="C6D200">
                            <a:tint val="44500"/>
                            <a:satMod val="160000"/>
                          </a:srgbClr>
                        </a:gs>
                        <a:gs pos="100000">
                          <a:srgbClr val="C6D2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sk-SK" sz="1400" kern="1200" baseline="0" noProof="0" dirty="0">
                          <a:solidFill>
                            <a:srgbClr val="002650"/>
                          </a:solidFill>
                          <a:latin typeface="+mn-lt"/>
                          <a:ea typeface="+mn-ea"/>
                          <a:cs typeface="+mn-cs"/>
                        </a:rPr>
                        <a:t>1 984</a:t>
                      </a:r>
                      <a:endParaRPr lang="en-US" sz="1400" kern="1200" baseline="0" noProof="0" dirty="0">
                        <a:solidFill>
                          <a:srgbClr val="0026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C6D200">
                            <a:tint val="66000"/>
                            <a:satMod val="160000"/>
                          </a:srgbClr>
                        </a:gs>
                        <a:gs pos="50000">
                          <a:srgbClr val="C6D200">
                            <a:tint val="44500"/>
                            <a:satMod val="160000"/>
                          </a:srgbClr>
                        </a:gs>
                        <a:gs pos="100000">
                          <a:srgbClr val="C6D2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US" sz="1400" kern="1200" baseline="0" noProof="0" dirty="0">
                          <a:solidFill>
                            <a:srgbClr val="002650"/>
                          </a:solidFill>
                        </a:rPr>
                        <a:t> 2</a:t>
                      </a:r>
                      <a:r>
                        <a:rPr lang="sk-SK" sz="1400" kern="1200" baseline="0" noProof="0" dirty="0">
                          <a:solidFill>
                            <a:srgbClr val="002650"/>
                          </a:solidFill>
                        </a:rPr>
                        <a:t>6</a:t>
                      </a:r>
                      <a:r>
                        <a:rPr lang="en-US" sz="1400" kern="1200" baseline="0" noProof="0" dirty="0">
                          <a:solidFill>
                            <a:srgbClr val="002650"/>
                          </a:solidFill>
                        </a:rPr>
                        <a:t> %</a:t>
                      </a:r>
                      <a:endParaRPr lang="en-US" sz="1400" kern="1200" baseline="0" noProof="0" dirty="0">
                        <a:solidFill>
                          <a:srgbClr val="0026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C6D200">
                            <a:tint val="66000"/>
                            <a:satMod val="160000"/>
                          </a:srgbClr>
                        </a:gs>
                        <a:gs pos="50000">
                          <a:srgbClr val="C6D200">
                            <a:tint val="44500"/>
                            <a:satMod val="160000"/>
                          </a:srgbClr>
                        </a:gs>
                        <a:gs pos="100000">
                          <a:srgbClr val="C6D2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83937330"/>
                  </a:ext>
                </a:extLst>
              </a:tr>
            </a:tbl>
          </a:graphicData>
        </a:graphic>
      </p:graphicFrame>
      <p:sp>
        <p:nvSpPr>
          <p:cNvPr id="9" name="Zástupný text 3">
            <a:extLst>
              <a:ext uri="{FF2B5EF4-FFF2-40B4-BE49-F238E27FC236}">
                <a16:creationId xmlns:a16="http://schemas.microsoft.com/office/drawing/2014/main" id="{BE546484-4627-4CBA-A562-3EB5382A7AF7}"/>
              </a:ext>
            </a:extLst>
          </p:cNvPr>
          <p:cNvSpPr txBox="1">
            <a:spLocks/>
          </p:cNvSpPr>
          <p:nvPr/>
        </p:nvSpPr>
        <p:spPr>
          <a:xfrm>
            <a:off x="4027512" y="3850237"/>
            <a:ext cx="3493633" cy="3783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egoe UI" panose="020B0502040204020203" pitchFamily="34" charset="0"/>
              <a:buChar char="–"/>
              <a:defRPr sz="11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54292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egoe UI" panose="02070309020205020404" pitchFamily="49" charset="0"/>
              <a:buChar char="o"/>
              <a:defRPr sz="1100" i="0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u="none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4087"/>
                </a:solidFill>
              </a:rPr>
              <a:t>Turnover regional breakdown</a:t>
            </a:r>
          </a:p>
        </p:txBody>
      </p:sp>
      <p:graphicFrame>
        <p:nvGraphicFramePr>
          <p:cNvPr id="10" name="Tabuľka 7">
            <a:extLst>
              <a:ext uri="{FF2B5EF4-FFF2-40B4-BE49-F238E27FC236}">
                <a16:creationId xmlns:a16="http://schemas.microsoft.com/office/drawing/2014/main" id="{EBE8E83E-9823-4E3B-A5E7-E2D21B7C5C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5955256"/>
              </p:ext>
            </p:extLst>
          </p:nvPr>
        </p:nvGraphicFramePr>
        <p:xfrm>
          <a:off x="4002800" y="4557907"/>
          <a:ext cx="7830425" cy="1714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5900">
                  <a:extLst>
                    <a:ext uri="{9D8B030D-6E8A-4147-A177-3AD203B41FA5}">
                      <a16:colId xmlns:a16="http://schemas.microsoft.com/office/drawing/2014/main" val="781351931"/>
                    </a:ext>
                  </a:extLst>
                </a:gridCol>
                <a:gridCol w="904732">
                  <a:extLst>
                    <a:ext uri="{9D8B030D-6E8A-4147-A177-3AD203B41FA5}">
                      <a16:colId xmlns:a16="http://schemas.microsoft.com/office/drawing/2014/main" val="4177766649"/>
                    </a:ext>
                  </a:extLst>
                </a:gridCol>
                <a:gridCol w="988061">
                  <a:extLst>
                    <a:ext uri="{9D8B030D-6E8A-4147-A177-3AD203B41FA5}">
                      <a16:colId xmlns:a16="http://schemas.microsoft.com/office/drawing/2014/main" val="4256332141"/>
                    </a:ext>
                  </a:extLst>
                </a:gridCol>
                <a:gridCol w="1154724">
                  <a:extLst>
                    <a:ext uri="{9D8B030D-6E8A-4147-A177-3AD203B41FA5}">
                      <a16:colId xmlns:a16="http://schemas.microsoft.com/office/drawing/2014/main" val="3117006367"/>
                    </a:ext>
                  </a:extLst>
                </a:gridCol>
                <a:gridCol w="1059488">
                  <a:extLst>
                    <a:ext uri="{9D8B030D-6E8A-4147-A177-3AD203B41FA5}">
                      <a16:colId xmlns:a16="http://schemas.microsoft.com/office/drawing/2014/main" val="2817631076"/>
                    </a:ext>
                  </a:extLst>
                </a:gridCol>
                <a:gridCol w="952349">
                  <a:extLst>
                    <a:ext uri="{9D8B030D-6E8A-4147-A177-3AD203B41FA5}">
                      <a16:colId xmlns:a16="http://schemas.microsoft.com/office/drawing/2014/main" val="407280360"/>
                    </a:ext>
                  </a:extLst>
                </a:gridCol>
                <a:gridCol w="935171">
                  <a:extLst>
                    <a:ext uri="{9D8B030D-6E8A-4147-A177-3AD203B41FA5}">
                      <a16:colId xmlns:a16="http://schemas.microsoft.com/office/drawing/2014/main" val="1586891662"/>
                    </a:ext>
                  </a:extLst>
                </a:gridCol>
              </a:tblGrid>
              <a:tr h="337136"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endParaRPr lang="en-US" sz="1400" b="1" kern="1200" noProof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4087">
                            <a:shade val="30000"/>
                            <a:satMod val="115000"/>
                          </a:srgbClr>
                        </a:gs>
                        <a:gs pos="50000">
                          <a:srgbClr val="004087">
                            <a:shade val="67500"/>
                            <a:satMod val="115000"/>
                          </a:srgbClr>
                        </a:gs>
                        <a:gs pos="100000">
                          <a:srgbClr val="004087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US" sz="14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004087">
                            <a:shade val="30000"/>
                            <a:satMod val="115000"/>
                          </a:srgbClr>
                        </a:gs>
                        <a:gs pos="50000">
                          <a:srgbClr val="004087">
                            <a:shade val="67500"/>
                            <a:satMod val="115000"/>
                          </a:srgbClr>
                        </a:gs>
                        <a:gs pos="100000">
                          <a:srgbClr val="004087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US" sz="14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004087">
                            <a:shade val="30000"/>
                            <a:satMod val="115000"/>
                          </a:srgbClr>
                        </a:gs>
                        <a:gs pos="50000">
                          <a:srgbClr val="004087">
                            <a:shade val="67500"/>
                            <a:satMod val="115000"/>
                          </a:srgbClr>
                        </a:gs>
                        <a:gs pos="100000">
                          <a:srgbClr val="004087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sk-SK" sz="14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2023</a:t>
                      </a:r>
                      <a:endParaRPr lang="en-US" sz="1400" b="1" kern="12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004087">
                            <a:shade val="30000"/>
                            <a:satMod val="115000"/>
                          </a:srgbClr>
                        </a:gs>
                        <a:gs pos="50000">
                          <a:srgbClr val="004087">
                            <a:shade val="67500"/>
                            <a:satMod val="115000"/>
                          </a:srgbClr>
                        </a:gs>
                        <a:gs pos="100000">
                          <a:srgbClr val="004087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1316229"/>
                  </a:ext>
                </a:extLst>
              </a:tr>
              <a:tr h="337136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baseline="0" noProof="0">
                          <a:solidFill>
                            <a:srgbClr val="002650"/>
                          </a:solidFill>
                          <a:latin typeface="+mn-lt"/>
                          <a:ea typeface="+mn-ea"/>
                          <a:cs typeface="+mn-cs"/>
                        </a:rPr>
                        <a:t>Turnover (in k€)</a:t>
                      </a:r>
                      <a:endParaRPr lang="en-US" noProof="0">
                        <a:solidFill>
                          <a:srgbClr val="002650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C6D200">
                            <a:shade val="30000"/>
                            <a:satMod val="115000"/>
                          </a:srgbClr>
                        </a:gs>
                        <a:gs pos="50000">
                          <a:srgbClr val="C6D200">
                            <a:shade val="67500"/>
                            <a:satMod val="115000"/>
                          </a:srgbClr>
                        </a:gs>
                        <a:gs pos="100000">
                          <a:srgbClr val="C6D2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baseline="0" noProof="0" dirty="0">
                          <a:solidFill>
                            <a:srgbClr val="002650"/>
                          </a:solidFill>
                          <a:latin typeface="+mn-lt"/>
                          <a:ea typeface="+mn-ea"/>
                          <a:cs typeface="+mn-cs"/>
                        </a:rPr>
                        <a:t>8 064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C6D200">
                            <a:shade val="30000"/>
                            <a:satMod val="115000"/>
                          </a:srgbClr>
                        </a:gs>
                        <a:gs pos="50000">
                          <a:srgbClr val="C6D200">
                            <a:shade val="67500"/>
                            <a:satMod val="115000"/>
                          </a:srgbClr>
                        </a:gs>
                        <a:gs pos="100000">
                          <a:srgbClr val="C6D2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sk-SK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baseline="0" noProof="0" dirty="0">
                          <a:solidFill>
                            <a:srgbClr val="002650"/>
                          </a:solidFill>
                          <a:latin typeface="+mn-lt"/>
                          <a:ea typeface="+mn-ea"/>
                          <a:cs typeface="+mn-cs"/>
                        </a:rPr>
                        <a:t>8 854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C6D200">
                            <a:shade val="30000"/>
                            <a:satMod val="115000"/>
                          </a:srgbClr>
                        </a:gs>
                        <a:gs pos="50000">
                          <a:srgbClr val="C6D200">
                            <a:shade val="67500"/>
                            <a:satMod val="115000"/>
                          </a:srgbClr>
                        </a:gs>
                        <a:gs pos="100000">
                          <a:srgbClr val="C6D2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sk-SK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sk-SK" sz="1400" kern="1200" baseline="0" noProof="0" dirty="0">
                          <a:solidFill>
                            <a:srgbClr val="002650"/>
                          </a:solidFill>
                          <a:latin typeface="+mn-lt"/>
                          <a:ea typeface="+mn-ea"/>
                          <a:cs typeface="+mn-cs"/>
                        </a:rPr>
                        <a:t>7 632</a:t>
                      </a:r>
                      <a:endParaRPr lang="en-US" sz="1400" kern="1200" baseline="0" noProof="0" dirty="0">
                        <a:solidFill>
                          <a:srgbClr val="0026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6D200">
                            <a:shade val="30000"/>
                            <a:satMod val="115000"/>
                          </a:srgbClr>
                        </a:gs>
                        <a:gs pos="50000">
                          <a:srgbClr val="C6D200">
                            <a:shade val="67500"/>
                            <a:satMod val="115000"/>
                          </a:srgbClr>
                        </a:gs>
                        <a:gs pos="100000">
                          <a:srgbClr val="C6D2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5725953"/>
                  </a:ext>
                </a:extLst>
              </a:tr>
              <a:tr h="337136">
                <a:tc>
                  <a:txBody>
                    <a:bodyPr/>
                    <a:lstStyle/>
                    <a:p>
                      <a:endParaRPr lang="en-US" noProof="0">
                        <a:solidFill>
                          <a:srgbClr val="002650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4087">
                            <a:tint val="66000"/>
                            <a:satMod val="160000"/>
                          </a:srgbClr>
                        </a:gs>
                        <a:gs pos="50000">
                          <a:srgbClr val="004087">
                            <a:tint val="44500"/>
                            <a:satMod val="160000"/>
                          </a:srgbClr>
                        </a:gs>
                        <a:gs pos="100000">
                          <a:srgbClr val="004087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baseline="0" noProof="0">
                          <a:solidFill>
                            <a:srgbClr val="002650"/>
                          </a:solidFill>
                          <a:latin typeface="+mn-lt"/>
                          <a:ea typeface="+mn-ea"/>
                          <a:cs typeface="+mn-cs"/>
                        </a:rPr>
                        <a:t>kEUR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004087">
                            <a:tint val="66000"/>
                            <a:satMod val="160000"/>
                          </a:srgbClr>
                        </a:gs>
                        <a:gs pos="50000">
                          <a:srgbClr val="004087">
                            <a:tint val="44500"/>
                            <a:satMod val="160000"/>
                          </a:srgbClr>
                        </a:gs>
                        <a:gs pos="100000">
                          <a:srgbClr val="004087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US" sz="1400" kern="1200" baseline="0" noProof="0">
                          <a:solidFill>
                            <a:srgbClr val="002650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004087">
                            <a:tint val="66000"/>
                            <a:satMod val="160000"/>
                          </a:srgbClr>
                        </a:gs>
                        <a:gs pos="50000">
                          <a:srgbClr val="004087">
                            <a:tint val="44500"/>
                            <a:satMod val="160000"/>
                          </a:srgbClr>
                        </a:gs>
                        <a:gs pos="100000">
                          <a:srgbClr val="004087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US" sz="1400" kern="1200" baseline="0" noProof="0">
                          <a:solidFill>
                            <a:srgbClr val="002650"/>
                          </a:solidFill>
                          <a:latin typeface="+mn-lt"/>
                          <a:ea typeface="+mn-ea"/>
                          <a:cs typeface="+mn-cs"/>
                        </a:rPr>
                        <a:t>kEUR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004087">
                            <a:tint val="66000"/>
                            <a:satMod val="160000"/>
                          </a:srgbClr>
                        </a:gs>
                        <a:gs pos="50000">
                          <a:srgbClr val="004087">
                            <a:tint val="44500"/>
                            <a:satMod val="160000"/>
                          </a:srgbClr>
                        </a:gs>
                        <a:gs pos="100000">
                          <a:srgbClr val="004087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US" sz="1400" kern="1200" baseline="0" noProof="0">
                          <a:solidFill>
                            <a:srgbClr val="002650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004087">
                            <a:tint val="66000"/>
                            <a:satMod val="160000"/>
                          </a:srgbClr>
                        </a:gs>
                        <a:gs pos="50000">
                          <a:srgbClr val="004087">
                            <a:tint val="44500"/>
                            <a:satMod val="160000"/>
                          </a:srgbClr>
                        </a:gs>
                        <a:gs pos="100000">
                          <a:srgbClr val="004087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US" sz="1400" kern="1200" baseline="0" noProof="0">
                          <a:solidFill>
                            <a:srgbClr val="002650"/>
                          </a:solidFill>
                          <a:latin typeface="+mn-lt"/>
                          <a:ea typeface="+mn-ea"/>
                          <a:cs typeface="+mn-cs"/>
                        </a:rPr>
                        <a:t>kEUR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004087">
                            <a:tint val="66000"/>
                            <a:satMod val="160000"/>
                          </a:srgbClr>
                        </a:gs>
                        <a:gs pos="50000">
                          <a:srgbClr val="004087">
                            <a:tint val="44500"/>
                            <a:satMod val="160000"/>
                          </a:srgbClr>
                        </a:gs>
                        <a:gs pos="100000">
                          <a:srgbClr val="004087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US" sz="1400" kern="1200" baseline="0" noProof="0">
                          <a:solidFill>
                            <a:srgbClr val="002650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004087">
                            <a:tint val="66000"/>
                            <a:satMod val="160000"/>
                          </a:srgbClr>
                        </a:gs>
                        <a:gs pos="50000">
                          <a:srgbClr val="004087">
                            <a:tint val="44500"/>
                            <a:satMod val="160000"/>
                          </a:srgbClr>
                        </a:gs>
                        <a:gs pos="100000">
                          <a:srgbClr val="004087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58059775"/>
                  </a:ext>
                </a:extLst>
              </a:tr>
              <a:tr h="337136">
                <a:tc>
                  <a:txBody>
                    <a:bodyPr/>
                    <a:lstStyle/>
                    <a:p>
                      <a:pPr marL="0" algn="l" defTabSz="1219170" rtl="0" eaLnBrk="1" latinLnBrk="0" hangingPunct="1"/>
                      <a:r>
                        <a:rPr lang="en-US" sz="1400" kern="1200" baseline="0" noProof="0">
                          <a:solidFill>
                            <a:srgbClr val="002650"/>
                          </a:solidFill>
                          <a:latin typeface="+mn-lt"/>
                          <a:ea typeface="+mn-ea"/>
                          <a:cs typeface="+mn-cs"/>
                        </a:rPr>
                        <a:t>Domestic sales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C6D200">
                            <a:tint val="66000"/>
                            <a:satMod val="160000"/>
                          </a:srgbClr>
                        </a:gs>
                        <a:gs pos="50000">
                          <a:srgbClr val="C6D200">
                            <a:tint val="44500"/>
                            <a:satMod val="160000"/>
                          </a:srgbClr>
                        </a:gs>
                        <a:gs pos="100000">
                          <a:srgbClr val="C6D2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baseline="0" noProof="0" dirty="0">
                          <a:solidFill>
                            <a:srgbClr val="002650"/>
                          </a:solidFill>
                          <a:latin typeface="+mn-lt"/>
                          <a:ea typeface="+mn-ea"/>
                          <a:cs typeface="+mn-cs"/>
                        </a:rPr>
                        <a:t>6 854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C6D200">
                            <a:tint val="66000"/>
                            <a:satMod val="160000"/>
                          </a:srgbClr>
                        </a:gs>
                        <a:gs pos="50000">
                          <a:srgbClr val="C6D200">
                            <a:tint val="44500"/>
                            <a:satMod val="160000"/>
                          </a:srgbClr>
                        </a:gs>
                        <a:gs pos="100000">
                          <a:srgbClr val="C6D2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US" sz="1400" kern="1200" baseline="0" noProof="0" dirty="0">
                          <a:solidFill>
                            <a:srgbClr val="002650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sk-SK" sz="1400" kern="1200" baseline="0" noProof="0" dirty="0">
                          <a:solidFill>
                            <a:srgbClr val="002650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en-US" sz="1400" kern="1200" baseline="0" noProof="0" dirty="0">
                          <a:solidFill>
                            <a:srgbClr val="002650"/>
                          </a:solidFill>
                          <a:latin typeface="+mn-lt"/>
                          <a:ea typeface="+mn-ea"/>
                          <a:cs typeface="+mn-cs"/>
                        </a:rPr>
                        <a:t> %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C6D200">
                            <a:tint val="66000"/>
                            <a:satMod val="160000"/>
                          </a:srgbClr>
                        </a:gs>
                        <a:gs pos="50000">
                          <a:srgbClr val="C6D200">
                            <a:tint val="44500"/>
                            <a:satMod val="160000"/>
                          </a:srgbClr>
                        </a:gs>
                        <a:gs pos="100000">
                          <a:srgbClr val="C6D2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baseline="0" noProof="0" dirty="0">
                          <a:solidFill>
                            <a:srgbClr val="002650"/>
                          </a:solidFill>
                          <a:latin typeface="+mn-lt"/>
                          <a:ea typeface="+mn-ea"/>
                          <a:cs typeface="+mn-cs"/>
                        </a:rPr>
                        <a:t>7 752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C6D200">
                            <a:tint val="66000"/>
                            <a:satMod val="160000"/>
                          </a:srgbClr>
                        </a:gs>
                        <a:gs pos="50000">
                          <a:srgbClr val="C6D200">
                            <a:tint val="44500"/>
                            <a:satMod val="160000"/>
                          </a:srgbClr>
                        </a:gs>
                        <a:gs pos="100000">
                          <a:srgbClr val="C6D2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US" sz="1400" kern="1200" baseline="0" noProof="0" dirty="0">
                          <a:solidFill>
                            <a:srgbClr val="002650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sk-SK" sz="1400" kern="1200" baseline="0" noProof="0" dirty="0">
                          <a:solidFill>
                            <a:srgbClr val="002650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en-US" sz="1400" kern="1200" baseline="0" noProof="0" dirty="0">
                          <a:solidFill>
                            <a:srgbClr val="002650"/>
                          </a:solidFill>
                          <a:latin typeface="+mn-lt"/>
                          <a:ea typeface="+mn-ea"/>
                          <a:cs typeface="+mn-cs"/>
                        </a:rPr>
                        <a:t> %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C6D200">
                            <a:tint val="66000"/>
                            <a:satMod val="160000"/>
                          </a:srgbClr>
                        </a:gs>
                        <a:gs pos="50000">
                          <a:srgbClr val="C6D200">
                            <a:tint val="44500"/>
                            <a:satMod val="160000"/>
                          </a:srgbClr>
                        </a:gs>
                        <a:gs pos="100000">
                          <a:srgbClr val="C6D2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sk-SK" sz="1400" kern="1200" baseline="0" noProof="0" dirty="0">
                          <a:solidFill>
                            <a:srgbClr val="002650"/>
                          </a:solidFill>
                          <a:latin typeface="+mn-lt"/>
                          <a:ea typeface="+mn-ea"/>
                          <a:cs typeface="+mn-cs"/>
                        </a:rPr>
                        <a:t>6 674</a:t>
                      </a:r>
                      <a:endParaRPr lang="en-US" sz="1400" kern="1200" baseline="0" noProof="0" dirty="0">
                        <a:solidFill>
                          <a:srgbClr val="0026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6D200">
                            <a:tint val="66000"/>
                            <a:satMod val="160000"/>
                          </a:srgbClr>
                        </a:gs>
                        <a:gs pos="50000">
                          <a:srgbClr val="C6D200">
                            <a:tint val="44500"/>
                            <a:satMod val="160000"/>
                          </a:srgbClr>
                        </a:gs>
                        <a:gs pos="100000">
                          <a:srgbClr val="C6D2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US" sz="1400" kern="1200" baseline="0" noProof="0" dirty="0">
                          <a:solidFill>
                            <a:srgbClr val="002650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sk-SK" sz="1400" kern="1200" baseline="0" noProof="0" dirty="0">
                          <a:solidFill>
                            <a:srgbClr val="002650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en-US" sz="1400" kern="1200" baseline="0" noProof="0" dirty="0">
                          <a:solidFill>
                            <a:srgbClr val="002650"/>
                          </a:solidFill>
                          <a:latin typeface="+mn-lt"/>
                          <a:ea typeface="+mn-ea"/>
                          <a:cs typeface="+mn-cs"/>
                        </a:rPr>
                        <a:t> %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6D200">
                            <a:tint val="66000"/>
                            <a:satMod val="160000"/>
                          </a:srgbClr>
                        </a:gs>
                        <a:gs pos="50000">
                          <a:srgbClr val="C6D200">
                            <a:tint val="44500"/>
                            <a:satMod val="160000"/>
                          </a:srgbClr>
                        </a:gs>
                        <a:gs pos="100000">
                          <a:srgbClr val="C6D2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72600842"/>
                  </a:ext>
                </a:extLst>
              </a:tr>
              <a:tr h="337136">
                <a:tc>
                  <a:txBody>
                    <a:bodyPr/>
                    <a:lstStyle/>
                    <a:p>
                      <a:pPr marL="0" algn="l" defTabSz="1219170" rtl="0" eaLnBrk="1" latinLnBrk="0" hangingPunct="1"/>
                      <a:r>
                        <a:rPr lang="en-US" sz="1400" kern="1200" baseline="0" noProof="0">
                          <a:solidFill>
                            <a:srgbClr val="002650"/>
                          </a:solidFill>
                          <a:latin typeface="+mn-lt"/>
                          <a:ea typeface="+mn-ea"/>
                          <a:cs typeface="+mn-cs"/>
                        </a:rPr>
                        <a:t>Export sales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C6D200">
                            <a:tint val="66000"/>
                            <a:satMod val="160000"/>
                          </a:srgbClr>
                        </a:gs>
                        <a:gs pos="50000">
                          <a:srgbClr val="C6D200">
                            <a:tint val="44500"/>
                            <a:satMod val="160000"/>
                          </a:srgbClr>
                        </a:gs>
                        <a:gs pos="100000">
                          <a:srgbClr val="C6D2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baseline="0" noProof="0" dirty="0">
                          <a:solidFill>
                            <a:srgbClr val="002650"/>
                          </a:solidFill>
                          <a:latin typeface="+mn-lt"/>
                          <a:ea typeface="+mn-ea"/>
                          <a:cs typeface="+mn-cs"/>
                        </a:rPr>
                        <a:t>1 210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C6D200">
                            <a:tint val="66000"/>
                            <a:satMod val="160000"/>
                          </a:srgbClr>
                        </a:gs>
                        <a:gs pos="50000">
                          <a:srgbClr val="C6D200">
                            <a:tint val="44500"/>
                            <a:satMod val="160000"/>
                          </a:srgbClr>
                        </a:gs>
                        <a:gs pos="100000">
                          <a:srgbClr val="C6D2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US" sz="1400" kern="1200" baseline="0" noProof="0" dirty="0">
                          <a:solidFill>
                            <a:srgbClr val="002650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sk-SK" sz="1400" kern="1200" baseline="0" noProof="0" dirty="0">
                          <a:solidFill>
                            <a:srgbClr val="002650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en-US" sz="1400" kern="1200" baseline="0" noProof="0" dirty="0">
                          <a:solidFill>
                            <a:srgbClr val="002650"/>
                          </a:solidFill>
                          <a:latin typeface="+mn-lt"/>
                          <a:ea typeface="+mn-ea"/>
                          <a:cs typeface="+mn-cs"/>
                        </a:rPr>
                        <a:t> %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C6D200">
                            <a:tint val="66000"/>
                            <a:satMod val="160000"/>
                          </a:srgbClr>
                        </a:gs>
                        <a:gs pos="50000">
                          <a:srgbClr val="C6D200">
                            <a:tint val="44500"/>
                            <a:satMod val="160000"/>
                          </a:srgbClr>
                        </a:gs>
                        <a:gs pos="100000">
                          <a:srgbClr val="C6D2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baseline="0" noProof="0" dirty="0">
                          <a:solidFill>
                            <a:srgbClr val="002650"/>
                          </a:solidFill>
                          <a:latin typeface="+mn-lt"/>
                          <a:ea typeface="+mn-ea"/>
                          <a:cs typeface="+mn-cs"/>
                        </a:rPr>
                        <a:t>1 102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C6D200">
                            <a:tint val="66000"/>
                            <a:satMod val="160000"/>
                          </a:srgbClr>
                        </a:gs>
                        <a:gs pos="50000">
                          <a:srgbClr val="C6D200">
                            <a:tint val="44500"/>
                            <a:satMod val="160000"/>
                          </a:srgbClr>
                        </a:gs>
                        <a:gs pos="100000">
                          <a:srgbClr val="C6D2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US" sz="1400" kern="1200" baseline="0" noProof="0" dirty="0">
                          <a:solidFill>
                            <a:srgbClr val="002650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sk-SK" sz="1400" kern="1200" baseline="0" noProof="0" dirty="0">
                          <a:solidFill>
                            <a:srgbClr val="002650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400" kern="1200" baseline="0" noProof="0" dirty="0">
                          <a:solidFill>
                            <a:srgbClr val="002650"/>
                          </a:solidFill>
                          <a:latin typeface="+mn-lt"/>
                          <a:ea typeface="+mn-ea"/>
                          <a:cs typeface="+mn-cs"/>
                        </a:rPr>
                        <a:t> %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C6D200">
                            <a:tint val="66000"/>
                            <a:satMod val="160000"/>
                          </a:srgbClr>
                        </a:gs>
                        <a:gs pos="50000">
                          <a:srgbClr val="C6D200">
                            <a:tint val="44500"/>
                            <a:satMod val="160000"/>
                          </a:srgbClr>
                        </a:gs>
                        <a:gs pos="100000">
                          <a:srgbClr val="C6D2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sk-SK" sz="1400" kern="1200" baseline="0" noProof="0" dirty="0">
                          <a:solidFill>
                            <a:srgbClr val="002650"/>
                          </a:solidFill>
                          <a:latin typeface="+mn-lt"/>
                          <a:ea typeface="+mn-ea"/>
                          <a:cs typeface="+mn-cs"/>
                        </a:rPr>
                        <a:t>    958</a:t>
                      </a:r>
                      <a:endParaRPr lang="en-US" sz="1400" kern="1200" baseline="0" noProof="0" dirty="0">
                        <a:solidFill>
                          <a:srgbClr val="0026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6D200">
                            <a:tint val="66000"/>
                            <a:satMod val="160000"/>
                          </a:srgbClr>
                        </a:gs>
                        <a:gs pos="50000">
                          <a:srgbClr val="C6D200">
                            <a:tint val="44500"/>
                            <a:satMod val="160000"/>
                          </a:srgbClr>
                        </a:gs>
                        <a:gs pos="100000">
                          <a:srgbClr val="C6D2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US" sz="1400" kern="1200" baseline="0" noProof="0" dirty="0">
                          <a:solidFill>
                            <a:srgbClr val="002650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sk-SK" sz="1400" kern="1200" baseline="0" noProof="0" dirty="0">
                          <a:solidFill>
                            <a:srgbClr val="002650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400" kern="1200" baseline="0" noProof="0" dirty="0">
                          <a:solidFill>
                            <a:srgbClr val="002650"/>
                          </a:solidFill>
                          <a:latin typeface="+mn-lt"/>
                          <a:ea typeface="+mn-ea"/>
                          <a:cs typeface="+mn-cs"/>
                        </a:rPr>
                        <a:t> %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6D200">
                            <a:tint val="66000"/>
                            <a:satMod val="160000"/>
                          </a:srgbClr>
                        </a:gs>
                        <a:gs pos="50000">
                          <a:srgbClr val="C6D200">
                            <a:tint val="44500"/>
                            <a:satMod val="160000"/>
                          </a:srgbClr>
                        </a:gs>
                        <a:gs pos="100000">
                          <a:srgbClr val="C6D20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83937330"/>
                  </a:ext>
                </a:extLst>
              </a:tr>
            </a:tbl>
          </a:graphicData>
        </a:graphic>
      </p:graphicFrame>
      <p:pic>
        <p:nvPicPr>
          <p:cNvPr id="11" name="Graphic 42">
            <a:extLst>
              <a:ext uri="{FF2B5EF4-FFF2-40B4-BE49-F238E27FC236}">
                <a16:creationId xmlns:a16="http://schemas.microsoft.com/office/drawing/2014/main" id="{7D01D5B6-6C05-4323-A98F-96FF6932F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2739264" y="3484966"/>
            <a:ext cx="476250" cy="476250"/>
          </a:xfrm>
          <a:prstGeom prst="rect">
            <a:avLst/>
          </a:prstGeom>
        </p:spPr>
      </p:pic>
      <p:sp>
        <p:nvSpPr>
          <p:cNvPr id="13" name="Freeform: Shape 166">
            <a:extLst>
              <a:ext uri="{FF2B5EF4-FFF2-40B4-BE49-F238E27FC236}">
                <a16:creationId xmlns:a16="http://schemas.microsoft.com/office/drawing/2014/main" id="{6C3B2642-0EB9-41D4-8D4C-65169DB8E3CB}"/>
              </a:ext>
            </a:extLst>
          </p:cNvPr>
          <p:cNvSpPr/>
          <p:nvPr/>
        </p:nvSpPr>
        <p:spPr>
          <a:xfrm>
            <a:off x="-1090891" y="3891000"/>
            <a:ext cx="2798877" cy="2797126"/>
          </a:xfrm>
          <a:custGeom>
            <a:avLst/>
            <a:gdLst>
              <a:gd name="connsiteX0" fmla="*/ 151924 w 151923"/>
              <a:gd name="connsiteY0" fmla="*/ 151829 h 151828"/>
              <a:gd name="connsiteX1" fmla="*/ 118491 w 151923"/>
              <a:gd name="connsiteY1" fmla="*/ 151829 h 151828"/>
              <a:gd name="connsiteX2" fmla="*/ 118491 w 151923"/>
              <a:gd name="connsiteY2" fmla="*/ 69723 h 151828"/>
              <a:gd name="connsiteX3" fmla="*/ 82201 w 151923"/>
              <a:gd name="connsiteY3" fmla="*/ 33433 h 151828"/>
              <a:gd name="connsiteX4" fmla="*/ 0 w 151923"/>
              <a:gd name="connsiteY4" fmla="*/ 33433 h 151828"/>
              <a:gd name="connsiteX5" fmla="*/ 0 w 151923"/>
              <a:gd name="connsiteY5" fmla="*/ 0 h 151828"/>
              <a:gd name="connsiteX6" fmla="*/ 82201 w 151923"/>
              <a:gd name="connsiteY6" fmla="*/ 0 h 151828"/>
              <a:gd name="connsiteX7" fmla="*/ 151829 w 151923"/>
              <a:gd name="connsiteY7" fmla="*/ 69723 h 151828"/>
              <a:gd name="connsiteX8" fmla="*/ 151829 w 151923"/>
              <a:gd name="connsiteY8" fmla="*/ 151829 h 151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923" h="151828">
                <a:moveTo>
                  <a:pt x="151924" y="151829"/>
                </a:moveTo>
                <a:lnTo>
                  <a:pt x="118491" y="151829"/>
                </a:lnTo>
                <a:lnTo>
                  <a:pt x="118491" y="69723"/>
                </a:lnTo>
                <a:cubicBezTo>
                  <a:pt x="118491" y="49720"/>
                  <a:pt x="102203" y="33433"/>
                  <a:pt x="82201" y="33433"/>
                </a:cubicBezTo>
                <a:lnTo>
                  <a:pt x="0" y="33433"/>
                </a:lnTo>
                <a:lnTo>
                  <a:pt x="0" y="0"/>
                </a:lnTo>
                <a:lnTo>
                  <a:pt x="82201" y="0"/>
                </a:lnTo>
                <a:cubicBezTo>
                  <a:pt x="120587" y="0"/>
                  <a:pt x="151829" y="31242"/>
                  <a:pt x="151829" y="69723"/>
                </a:cubicBezTo>
                <a:lnTo>
                  <a:pt x="151829" y="151829"/>
                </a:lnTo>
                <a:close/>
              </a:path>
            </a:pathLst>
          </a:custGeom>
          <a:gradFill>
            <a:gsLst>
              <a:gs pos="0">
                <a:srgbClr val="347FD5"/>
              </a:gs>
              <a:gs pos="100000">
                <a:srgbClr val="00428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>
              <a:solidFill>
                <a:schemeClr val="l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413929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5922C6A-7A6E-08EF-8047-ED1B0793BB2A}"/>
              </a:ext>
            </a:extLst>
          </p:cNvPr>
          <p:cNvSpPr/>
          <p:nvPr/>
        </p:nvSpPr>
        <p:spPr>
          <a:xfrm>
            <a:off x="-3" y="1"/>
            <a:ext cx="12250225" cy="6858000"/>
          </a:xfrm>
          <a:prstGeom prst="rect">
            <a:avLst/>
          </a:prstGeom>
          <a:gradFill>
            <a:gsLst>
              <a:gs pos="0">
                <a:srgbClr val="347FD5"/>
              </a:gs>
              <a:gs pos="89000">
                <a:srgbClr val="00428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14BF6510-6C5A-5B18-D52B-AC63E35CFEC9}"/>
              </a:ext>
            </a:extLst>
          </p:cNvPr>
          <p:cNvGrpSpPr/>
          <p:nvPr/>
        </p:nvGrpSpPr>
        <p:grpSpPr>
          <a:xfrm>
            <a:off x="-1090891" y="1799290"/>
            <a:ext cx="5457371" cy="4888836"/>
            <a:chOff x="2497750" y="3860347"/>
            <a:chExt cx="296226" cy="265366"/>
          </a:xfrm>
          <a:gradFill>
            <a:gsLst>
              <a:gs pos="0">
                <a:schemeClr val="bg2">
                  <a:alpha val="50000"/>
                </a:schemeClr>
              </a:gs>
              <a:gs pos="100000">
                <a:schemeClr val="bg2">
                  <a:lumMod val="90000"/>
                  <a:alpha val="50000"/>
                </a:schemeClr>
              </a:gs>
            </a:gsLst>
            <a:lin ang="2700000" scaled="0"/>
          </a:gradFill>
        </p:grpSpPr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031FAB17-F946-6D0F-AFA5-3985F6E4EB5C}"/>
                </a:ext>
              </a:extLst>
            </p:cNvPr>
            <p:cNvSpPr/>
            <p:nvPr/>
          </p:nvSpPr>
          <p:spPr>
            <a:xfrm>
              <a:off x="2642053" y="3860347"/>
              <a:ext cx="151923" cy="151923"/>
            </a:xfrm>
            <a:custGeom>
              <a:avLst/>
              <a:gdLst>
                <a:gd name="connsiteX0" fmla="*/ 151829 w 151923"/>
                <a:gd name="connsiteY0" fmla="*/ 151924 h 151923"/>
                <a:gd name="connsiteX1" fmla="*/ 69628 w 151923"/>
                <a:gd name="connsiteY1" fmla="*/ 151924 h 151923"/>
                <a:gd name="connsiteX2" fmla="*/ 0 w 151923"/>
                <a:gd name="connsiteY2" fmla="*/ 82201 h 151923"/>
                <a:gd name="connsiteX3" fmla="*/ 0 w 151923"/>
                <a:gd name="connsiteY3" fmla="*/ 0 h 151923"/>
                <a:gd name="connsiteX4" fmla="*/ 33433 w 151923"/>
                <a:gd name="connsiteY4" fmla="*/ 0 h 151923"/>
                <a:gd name="connsiteX5" fmla="*/ 33433 w 151923"/>
                <a:gd name="connsiteY5" fmla="*/ 82201 h 151923"/>
                <a:gd name="connsiteX6" fmla="*/ 69723 w 151923"/>
                <a:gd name="connsiteY6" fmla="*/ 118491 h 151923"/>
                <a:gd name="connsiteX7" fmla="*/ 151924 w 151923"/>
                <a:gd name="connsiteY7" fmla="*/ 118491 h 151923"/>
                <a:gd name="connsiteX8" fmla="*/ 151924 w 151923"/>
                <a:gd name="connsiteY8" fmla="*/ 151924 h 151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923">
                  <a:moveTo>
                    <a:pt x="151829" y="151924"/>
                  </a:moveTo>
                  <a:lnTo>
                    <a:pt x="69628" y="151924"/>
                  </a:lnTo>
                  <a:cubicBezTo>
                    <a:pt x="31242" y="151924"/>
                    <a:pt x="0" y="120682"/>
                    <a:pt x="0" y="82201"/>
                  </a:cubicBezTo>
                  <a:lnTo>
                    <a:pt x="0" y="0"/>
                  </a:lnTo>
                  <a:lnTo>
                    <a:pt x="33433" y="0"/>
                  </a:lnTo>
                  <a:lnTo>
                    <a:pt x="33433" y="82201"/>
                  </a:lnTo>
                  <a:cubicBezTo>
                    <a:pt x="33433" y="102203"/>
                    <a:pt x="49721" y="118491"/>
                    <a:pt x="69723" y="118491"/>
                  </a:cubicBezTo>
                  <a:lnTo>
                    <a:pt x="151924" y="118491"/>
                  </a:lnTo>
                  <a:lnTo>
                    <a:pt x="151924" y="151924"/>
                  </a:lnTo>
                  <a:close/>
                </a:path>
              </a:pathLst>
            </a:custGeom>
            <a:gradFill>
              <a:gsLst>
                <a:gs pos="0">
                  <a:srgbClr val="347FD5"/>
                </a:gs>
                <a:gs pos="100000">
                  <a:srgbClr val="00428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400">
                <a:solidFill>
                  <a:schemeClr val="lt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2132AF56-1CCA-1451-9250-8F307C04BE82}"/>
                </a:ext>
              </a:extLst>
            </p:cNvPr>
            <p:cNvSpPr/>
            <p:nvPr/>
          </p:nvSpPr>
          <p:spPr>
            <a:xfrm>
              <a:off x="2497750" y="3973885"/>
              <a:ext cx="151923" cy="151828"/>
            </a:xfrm>
            <a:custGeom>
              <a:avLst/>
              <a:gdLst>
                <a:gd name="connsiteX0" fmla="*/ 151924 w 151923"/>
                <a:gd name="connsiteY0" fmla="*/ 151829 h 151828"/>
                <a:gd name="connsiteX1" fmla="*/ 118491 w 151923"/>
                <a:gd name="connsiteY1" fmla="*/ 151829 h 151828"/>
                <a:gd name="connsiteX2" fmla="*/ 118491 w 151923"/>
                <a:gd name="connsiteY2" fmla="*/ 69723 h 151828"/>
                <a:gd name="connsiteX3" fmla="*/ 82201 w 151923"/>
                <a:gd name="connsiteY3" fmla="*/ 33433 h 151828"/>
                <a:gd name="connsiteX4" fmla="*/ 0 w 151923"/>
                <a:gd name="connsiteY4" fmla="*/ 33433 h 151828"/>
                <a:gd name="connsiteX5" fmla="*/ 0 w 151923"/>
                <a:gd name="connsiteY5" fmla="*/ 0 h 151828"/>
                <a:gd name="connsiteX6" fmla="*/ 82201 w 151923"/>
                <a:gd name="connsiteY6" fmla="*/ 0 h 151828"/>
                <a:gd name="connsiteX7" fmla="*/ 151829 w 151923"/>
                <a:gd name="connsiteY7" fmla="*/ 69723 h 151828"/>
                <a:gd name="connsiteX8" fmla="*/ 151829 w 151923"/>
                <a:gd name="connsiteY8" fmla="*/ 151829 h 15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828">
                  <a:moveTo>
                    <a:pt x="151924" y="151829"/>
                  </a:moveTo>
                  <a:lnTo>
                    <a:pt x="118491" y="151829"/>
                  </a:lnTo>
                  <a:lnTo>
                    <a:pt x="118491" y="69723"/>
                  </a:lnTo>
                  <a:cubicBezTo>
                    <a:pt x="118491" y="49720"/>
                    <a:pt x="102203" y="33433"/>
                    <a:pt x="82201" y="33433"/>
                  </a:cubicBezTo>
                  <a:lnTo>
                    <a:pt x="0" y="33433"/>
                  </a:lnTo>
                  <a:lnTo>
                    <a:pt x="0" y="0"/>
                  </a:lnTo>
                  <a:lnTo>
                    <a:pt x="82201" y="0"/>
                  </a:lnTo>
                  <a:cubicBezTo>
                    <a:pt x="120587" y="0"/>
                    <a:pt x="151829" y="31242"/>
                    <a:pt x="151829" y="69723"/>
                  </a:cubicBezTo>
                  <a:lnTo>
                    <a:pt x="151829" y="151829"/>
                  </a:lnTo>
                  <a:close/>
                </a:path>
              </a:pathLst>
            </a:custGeom>
            <a:gradFill>
              <a:gsLst>
                <a:gs pos="0">
                  <a:srgbClr val="347FD5"/>
                </a:gs>
                <a:gs pos="100000">
                  <a:srgbClr val="00428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400">
                <a:solidFill>
                  <a:schemeClr val="lt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0" name="Rectangle: Single Corner Rounded 9">
            <a:extLst>
              <a:ext uri="{FF2B5EF4-FFF2-40B4-BE49-F238E27FC236}">
                <a16:creationId xmlns:a16="http://schemas.microsoft.com/office/drawing/2014/main" id="{442F708C-166F-2D55-08B5-E5452F0C63B0}"/>
              </a:ext>
            </a:extLst>
          </p:cNvPr>
          <p:cNvSpPr/>
          <p:nvPr/>
        </p:nvSpPr>
        <p:spPr>
          <a:xfrm rot="16200000">
            <a:off x="4871676" y="-496179"/>
            <a:ext cx="6873351" cy="7865707"/>
          </a:xfrm>
          <a:prstGeom prst="round1Rect">
            <a:avLst>
              <a:gd name="adj" fmla="val 12084"/>
            </a:avLst>
          </a:prstGeom>
          <a:gradFill>
            <a:gsLst>
              <a:gs pos="0">
                <a:srgbClr val="E7E6E6"/>
              </a:gs>
              <a:gs pos="69000">
                <a:schemeClr val="bg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C5E9B3-BC9C-C0DE-3D78-2BBD65B8ACB9}"/>
              </a:ext>
            </a:extLst>
          </p:cNvPr>
          <p:cNvSpPr txBox="1"/>
          <p:nvPr/>
        </p:nvSpPr>
        <p:spPr>
          <a:xfrm>
            <a:off x="528640" y="1980988"/>
            <a:ext cx="3680374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>
              <a:defRPr sz="3600">
                <a:solidFill>
                  <a:srgbClr val="004289"/>
                </a:solidFill>
                <a:latin typeface="Antenna" pitchFamily="2" charset="0"/>
              </a:defRPr>
            </a:lvl1pPr>
          </a:lstStyle>
          <a:p>
            <a:r>
              <a:rPr lang="en-US" sz="4000" b="1" spc="80" dirty="0">
                <a:solidFill>
                  <a:schemeClr val="bg1"/>
                </a:solidFill>
                <a:latin typeface="Segoe UI"/>
                <a:cs typeface="Segoe UI"/>
              </a:rPr>
              <a:t>ProCS, Ltd. – scope of activities</a:t>
            </a:r>
            <a:endParaRPr lang="en-US" sz="4000" spc="8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ACA9312-340F-B2D4-26D7-29AF40BAED75}"/>
              </a:ext>
            </a:extLst>
          </p:cNvPr>
          <p:cNvGrpSpPr/>
          <p:nvPr/>
        </p:nvGrpSpPr>
        <p:grpSpPr>
          <a:xfrm>
            <a:off x="365126" y="369791"/>
            <a:ext cx="1484917" cy="241103"/>
            <a:chOff x="365126" y="369791"/>
            <a:chExt cx="1484917" cy="241103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BDE819D7-8602-5AEE-1E4F-7035D9074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5126" y="369791"/>
              <a:ext cx="1482336" cy="241103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6122E741-B0F1-0FA5-C3CE-7B60C5581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3387"/>
            <a:stretch/>
          </p:blipFill>
          <p:spPr>
            <a:xfrm>
              <a:off x="714375" y="369791"/>
              <a:ext cx="1135668" cy="241103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726C6D5-326C-BF9C-73E2-686D27BED0E8}"/>
              </a:ext>
            </a:extLst>
          </p:cNvPr>
          <p:cNvGrpSpPr/>
          <p:nvPr/>
        </p:nvGrpSpPr>
        <p:grpSpPr>
          <a:xfrm>
            <a:off x="9234189" y="4282661"/>
            <a:ext cx="969306" cy="891815"/>
            <a:chOff x="6062742" y="741457"/>
            <a:chExt cx="969306" cy="891815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9482F11A-0189-F29B-56CC-761965067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91853" y="741457"/>
              <a:ext cx="711084" cy="710107"/>
            </a:xfrm>
            <a:prstGeom prst="rect">
              <a:avLst/>
            </a:prstGeom>
          </p:spPr>
        </p:pic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088648D9-F048-DBA9-ECED-1664F28210C6}"/>
                </a:ext>
              </a:extLst>
            </p:cNvPr>
            <p:cNvSpPr>
              <a:spLocks/>
            </p:cNvSpPr>
            <p:nvPr/>
          </p:nvSpPr>
          <p:spPr>
            <a:xfrm>
              <a:off x="6062742" y="1330994"/>
              <a:ext cx="969306" cy="30227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B7D231"/>
                </a:gs>
                <a:gs pos="96000">
                  <a:srgbClr val="5DA037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>
                  <a:latin typeface="Segoe UI" panose="020B0502040204020203" pitchFamily="34" charset="0"/>
                  <a:cs typeface="Segoe UI" panose="020B0502040204020203" pitchFamily="34" charset="0"/>
                </a:rPr>
                <a:t>Automotive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72F20A5-5EC4-B21D-480F-BECF243DD427}"/>
              </a:ext>
            </a:extLst>
          </p:cNvPr>
          <p:cNvGrpSpPr/>
          <p:nvPr/>
        </p:nvGrpSpPr>
        <p:grpSpPr>
          <a:xfrm>
            <a:off x="5575308" y="1857093"/>
            <a:ext cx="969306" cy="890483"/>
            <a:chOff x="8341237" y="742789"/>
            <a:chExt cx="969306" cy="890483"/>
          </a:xfrm>
        </p:grpSpPr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27BE0A0-FCCF-3F87-2B72-23F5198DD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70349" y="742789"/>
              <a:ext cx="711084" cy="710107"/>
            </a:xfrm>
            <a:prstGeom prst="rect">
              <a:avLst/>
            </a:prstGeom>
          </p:spPr>
        </p:pic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8C7B53A5-8304-88C9-14B2-B67D6AB7FC89}"/>
                </a:ext>
              </a:extLst>
            </p:cNvPr>
            <p:cNvSpPr>
              <a:spLocks/>
            </p:cNvSpPr>
            <p:nvPr/>
          </p:nvSpPr>
          <p:spPr>
            <a:xfrm>
              <a:off x="8341237" y="1330994"/>
              <a:ext cx="969306" cy="30227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B7D231"/>
                </a:gs>
                <a:gs pos="96000">
                  <a:srgbClr val="5DA037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>
                  <a:latin typeface="Segoe UI" panose="020B0502040204020203" pitchFamily="34" charset="0"/>
                  <a:cs typeface="Segoe UI" panose="020B0502040204020203" pitchFamily="34" charset="0"/>
                </a:rPr>
                <a:t>Chemicals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D8B171F-3F2D-5A6B-9584-5EC0746B1210}"/>
              </a:ext>
            </a:extLst>
          </p:cNvPr>
          <p:cNvGrpSpPr/>
          <p:nvPr/>
        </p:nvGrpSpPr>
        <p:grpSpPr>
          <a:xfrm>
            <a:off x="6794677" y="1855274"/>
            <a:ext cx="969306" cy="892302"/>
            <a:chOff x="9480484" y="740970"/>
            <a:chExt cx="969306" cy="892302"/>
          </a:xfrm>
        </p:grpSpPr>
        <p:pic>
          <p:nvPicPr>
            <p:cNvPr id="36" name="Picture 35" descr="Icon&#10;&#10;Description automatically generated">
              <a:extLst>
                <a:ext uri="{FF2B5EF4-FFF2-40B4-BE49-F238E27FC236}">
                  <a16:creationId xmlns:a16="http://schemas.microsoft.com/office/drawing/2014/main" id="{4032AF4B-DEE7-5E92-2B6B-3D8FFAC9A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09597" y="740970"/>
              <a:ext cx="711084" cy="711084"/>
            </a:xfrm>
            <a:prstGeom prst="rect">
              <a:avLst/>
            </a:prstGeom>
          </p:spPr>
        </p:pic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4E73C618-E111-00CE-91F5-A69A9385BE1F}"/>
                </a:ext>
              </a:extLst>
            </p:cNvPr>
            <p:cNvSpPr>
              <a:spLocks/>
            </p:cNvSpPr>
            <p:nvPr/>
          </p:nvSpPr>
          <p:spPr>
            <a:xfrm>
              <a:off x="9480484" y="1330994"/>
              <a:ext cx="969306" cy="30227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B7D231"/>
                </a:gs>
                <a:gs pos="96000">
                  <a:srgbClr val="5DA037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>
                  <a:latin typeface="Segoe UI" panose="020B0502040204020203" pitchFamily="34" charset="0"/>
                  <a:cs typeface="Segoe UI" panose="020B0502040204020203" pitchFamily="34" charset="0"/>
                </a:rPr>
                <a:t>Energy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9556E93-54FE-93ED-A3DC-00183BDEABC0}"/>
              </a:ext>
            </a:extLst>
          </p:cNvPr>
          <p:cNvGrpSpPr/>
          <p:nvPr/>
        </p:nvGrpSpPr>
        <p:grpSpPr>
          <a:xfrm>
            <a:off x="6794677" y="4269475"/>
            <a:ext cx="969306" cy="905001"/>
            <a:chOff x="4923494" y="3092120"/>
            <a:chExt cx="969306" cy="905001"/>
          </a:xfrm>
        </p:grpSpPr>
        <p:pic>
          <p:nvPicPr>
            <p:cNvPr id="75" name="Picture 74" descr="Icon&#10;&#10;Description automatically generated">
              <a:extLst>
                <a:ext uri="{FF2B5EF4-FFF2-40B4-BE49-F238E27FC236}">
                  <a16:creationId xmlns:a16="http://schemas.microsoft.com/office/drawing/2014/main" id="{23977D66-5890-567F-AF2F-42F650C16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52605" y="3092120"/>
              <a:ext cx="711084" cy="711084"/>
            </a:xfrm>
            <a:prstGeom prst="rect">
              <a:avLst/>
            </a:prstGeom>
          </p:spPr>
        </p:pic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151D574E-9D05-28DC-1397-0C38512F9B41}"/>
                </a:ext>
              </a:extLst>
            </p:cNvPr>
            <p:cNvSpPr>
              <a:spLocks/>
            </p:cNvSpPr>
            <p:nvPr/>
          </p:nvSpPr>
          <p:spPr>
            <a:xfrm>
              <a:off x="4923494" y="3694843"/>
              <a:ext cx="969306" cy="30227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B7D231"/>
                </a:gs>
                <a:gs pos="96000">
                  <a:srgbClr val="5DA037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dirty="0">
                  <a:latin typeface="Segoe UI" panose="020B0502040204020203" pitchFamily="34" charset="0"/>
                  <a:cs typeface="Segoe UI" panose="020B0502040204020203" pitchFamily="34" charset="0"/>
                </a:rPr>
                <a:t>Logistics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8D1092B-5164-A02D-6166-2378F5FBD4B2}"/>
              </a:ext>
            </a:extLst>
          </p:cNvPr>
          <p:cNvGrpSpPr/>
          <p:nvPr/>
        </p:nvGrpSpPr>
        <p:grpSpPr>
          <a:xfrm>
            <a:off x="9234189" y="1841104"/>
            <a:ext cx="969306" cy="886830"/>
            <a:chOff x="6062743" y="4256579"/>
            <a:chExt cx="969306" cy="886830"/>
          </a:xfrm>
        </p:grpSpPr>
        <p:pic>
          <p:nvPicPr>
            <p:cNvPr id="95" name="Picture 94" descr="A picture containing clock, watch&#10;&#10;Description automatically generated">
              <a:extLst>
                <a:ext uri="{FF2B5EF4-FFF2-40B4-BE49-F238E27FC236}">
                  <a16:creationId xmlns:a16="http://schemas.microsoft.com/office/drawing/2014/main" id="{68F95E9D-C169-C1C2-E7B3-D917D7E1D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191854" y="4256579"/>
              <a:ext cx="711084" cy="711084"/>
            </a:xfrm>
            <a:prstGeom prst="rect">
              <a:avLst/>
            </a:prstGeom>
          </p:spPr>
        </p:pic>
        <p:sp>
          <p:nvSpPr>
            <p:cNvPr id="157" name="Rectangle: Rounded Corners 156">
              <a:extLst>
                <a:ext uri="{FF2B5EF4-FFF2-40B4-BE49-F238E27FC236}">
                  <a16:creationId xmlns:a16="http://schemas.microsoft.com/office/drawing/2014/main" id="{FB20F96A-9AC0-19DA-6A18-0922FAE5F8A5}"/>
                </a:ext>
              </a:extLst>
            </p:cNvPr>
            <p:cNvSpPr>
              <a:spLocks/>
            </p:cNvSpPr>
            <p:nvPr/>
          </p:nvSpPr>
          <p:spPr>
            <a:xfrm>
              <a:off x="6062743" y="4841131"/>
              <a:ext cx="969306" cy="30227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B7D231"/>
                </a:gs>
                <a:gs pos="96000">
                  <a:srgbClr val="5DA037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>
                  <a:latin typeface="Segoe UI" panose="020B0502040204020203" pitchFamily="34" charset="0"/>
                  <a:cs typeface="Segoe UI" panose="020B0502040204020203" pitchFamily="34" charset="0"/>
                </a:rPr>
                <a:t>Nuclear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C51AB9C-2607-6C68-2BE9-7CFA42AD79DD}"/>
              </a:ext>
            </a:extLst>
          </p:cNvPr>
          <p:cNvGrpSpPr/>
          <p:nvPr/>
        </p:nvGrpSpPr>
        <p:grpSpPr>
          <a:xfrm>
            <a:off x="10454332" y="1779781"/>
            <a:ext cx="969306" cy="926731"/>
            <a:chOff x="8794772" y="5420083"/>
            <a:chExt cx="969306" cy="926731"/>
          </a:xfrm>
        </p:grpSpPr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B1B88681-5AD8-83F9-6787-A1D7F44CE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923884" y="5420083"/>
              <a:ext cx="711083" cy="711959"/>
            </a:xfrm>
            <a:prstGeom prst="rect">
              <a:avLst/>
            </a:prstGeom>
          </p:spPr>
        </p:pic>
        <p:sp>
          <p:nvSpPr>
            <p:cNvPr id="163" name="Rectangle: Rounded Corners 162">
              <a:extLst>
                <a:ext uri="{FF2B5EF4-FFF2-40B4-BE49-F238E27FC236}">
                  <a16:creationId xmlns:a16="http://schemas.microsoft.com/office/drawing/2014/main" id="{DACEC6D8-A2DF-4358-5D57-86390FDA39DA}"/>
                </a:ext>
              </a:extLst>
            </p:cNvPr>
            <p:cNvSpPr>
              <a:spLocks/>
            </p:cNvSpPr>
            <p:nvPr/>
          </p:nvSpPr>
          <p:spPr>
            <a:xfrm>
              <a:off x="8794772" y="6044536"/>
              <a:ext cx="969306" cy="30227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B7D231"/>
                </a:gs>
                <a:gs pos="96000">
                  <a:srgbClr val="5DA037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>
                  <a:latin typeface="Segoe UI" panose="020B0502040204020203" pitchFamily="34" charset="0"/>
                  <a:cs typeface="Segoe UI" panose="020B0502040204020203" pitchFamily="34" charset="0"/>
                </a:rPr>
                <a:t>Pulp &amp; Paper</a:t>
              </a:r>
            </a:p>
          </p:txBody>
        </p:sp>
      </p:grpSp>
      <p:sp>
        <p:nvSpPr>
          <p:cNvPr id="178" name="Slide Number Placeholder 177">
            <a:extLst>
              <a:ext uri="{FF2B5EF4-FFF2-40B4-BE49-F238E27FC236}">
                <a16:creationId xmlns:a16="http://schemas.microsoft.com/office/drawing/2014/main" id="{1E231FD5-A088-72DA-DAB7-BF4568FB8D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CD99F3F-0A1F-40AE-BD1F-16B35B0D1EA4}" type="slidenum">
              <a:rPr lang="pt-BR" smtClean="0"/>
              <a:pPr algn="r"/>
              <a:t>27</a:t>
            </a:fld>
            <a:endParaRPr lang="pt-BR"/>
          </a:p>
        </p:txBody>
      </p:sp>
      <p:grpSp>
        <p:nvGrpSpPr>
          <p:cNvPr id="70" name="Group 38">
            <a:extLst>
              <a:ext uri="{FF2B5EF4-FFF2-40B4-BE49-F238E27FC236}">
                <a16:creationId xmlns:a16="http://schemas.microsoft.com/office/drawing/2014/main" id="{93C94DD2-8A4F-4B24-AE70-C47FF08362EF}"/>
              </a:ext>
            </a:extLst>
          </p:cNvPr>
          <p:cNvGrpSpPr/>
          <p:nvPr/>
        </p:nvGrpSpPr>
        <p:grpSpPr>
          <a:xfrm>
            <a:off x="8014046" y="1842908"/>
            <a:ext cx="969306" cy="886830"/>
            <a:chOff x="8341240" y="4256579"/>
            <a:chExt cx="969306" cy="886830"/>
          </a:xfrm>
        </p:grpSpPr>
        <p:pic>
          <p:nvPicPr>
            <p:cNvPr id="71" name="Picture 101" descr="Icon&#10;&#10;Description automatically generated">
              <a:extLst>
                <a:ext uri="{FF2B5EF4-FFF2-40B4-BE49-F238E27FC236}">
                  <a16:creationId xmlns:a16="http://schemas.microsoft.com/office/drawing/2014/main" id="{ED0D2F61-4D59-456A-A4CE-76F6D8DEE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470352" y="4256579"/>
              <a:ext cx="711084" cy="711084"/>
            </a:xfrm>
            <a:prstGeom prst="rect">
              <a:avLst/>
            </a:prstGeom>
          </p:spPr>
        </p:pic>
        <p:sp>
          <p:nvSpPr>
            <p:cNvPr id="72" name="Rectangle: Rounded Corners 158">
              <a:extLst>
                <a:ext uri="{FF2B5EF4-FFF2-40B4-BE49-F238E27FC236}">
                  <a16:creationId xmlns:a16="http://schemas.microsoft.com/office/drawing/2014/main" id="{750EFFC6-1E63-4907-98AB-4F634037FB96}"/>
                </a:ext>
              </a:extLst>
            </p:cNvPr>
            <p:cNvSpPr>
              <a:spLocks/>
            </p:cNvSpPr>
            <p:nvPr/>
          </p:nvSpPr>
          <p:spPr>
            <a:xfrm>
              <a:off x="8341240" y="4841131"/>
              <a:ext cx="969306" cy="30227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B7D231"/>
                </a:gs>
                <a:gs pos="96000">
                  <a:srgbClr val="5DA037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t-BR" sz="800">
                  <a:latin typeface="Segoe UI" panose="020B0502040204020203" pitchFamily="34" charset="0"/>
                  <a:cs typeface="Segoe UI" panose="020B0502040204020203" pitchFamily="34" charset="0"/>
                </a:rPr>
                <a:t>O&amp;G</a:t>
              </a:r>
              <a:endParaRPr lang="en-US" sz="8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66" name="Group 38">
            <a:extLst>
              <a:ext uri="{FF2B5EF4-FFF2-40B4-BE49-F238E27FC236}">
                <a16:creationId xmlns:a16="http://schemas.microsoft.com/office/drawing/2014/main" id="{DE5178A5-55E4-49C1-A087-81BE405885A1}"/>
              </a:ext>
            </a:extLst>
          </p:cNvPr>
          <p:cNvGrpSpPr/>
          <p:nvPr/>
        </p:nvGrpSpPr>
        <p:grpSpPr>
          <a:xfrm>
            <a:off x="5574409" y="4279322"/>
            <a:ext cx="969306" cy="886830"/>
            <a:chOff x="8341240" y="4256579"/>
            <a:chExt cx="969306" cy="886830"/>
          </a:xfrm>
        </p:grpSpPr>
        <p:pic>
          <p:nvPicPr>
            <p:cNvPr id="67" name="Picture 101" descr="Icon&#10;&#10;Description automatically generated">
              <a:extLst>
                <a:ext uri="{FF2B5EF4-FFF2-40B4-BE49-F238E27FC236}">
                  <a16:creationId xmlns:a16="http://schemas.microsoft.com/office/drawing/2014/main" id="{BD6BBA02-A83C-42C9-A625-AC02C3D65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470352" y="4256579"/>
              <a:ext cx="711084" cy="711084"/>
            </a:xfrm>
            <a:prstGeom prst="rect">
              <a:avLst/>
            </a:prstGeom>
          </p:spPr>
        </p:pic>
        <p:sp>
          <p:nvSpPr>
            <p:cNvPr id="68" name="Rectangle: Rounded Corners 158">
              <a:extLst>
                <a:ext uri="{FF2B5EF4-FFF2-40B4-BE49-F238E27FC236}">
                  <a16:creationId xmlns:a16="http://schemas.microsoft.com/office/drawing/2014/main" id="{6FF10399-2FA5-4E39-8CE9-6868BC541269}"/>
                </a:ext>
              </a:extLst>
            </p:cNvPr>
            <p:cNvSpPr>
              <a:spLocks/>
            </p:cNvSpPr>
            <p:nvPr/>
          </p:nvSpPr>
          <p:spPr>
            <a:xfrm>
              <a:off x="8341240" y="4841131"/>
              <a:ext cx="969306" cy="30227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B7D231"/>
                </a:gs>
                <a:gs pos="96000">
                  <a:srgbClr val="5DA037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t-BR" sz="800">
                  <a:latin typeface="Segoe UI" panose="020B0502040204020203" pitchFamily="34" charset="0"/>
                  <a:cs typeface="Segoe UI" panose="020B0502040204020203" pitchFamily="34" charset="0"/>
                </a:rPr>
                <a:t>O&amp;G</a:t>
              </a:r>
              <a:endParaRPr lang="en-US" sz="8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69" name="Group 17">
            <a:extLst>
              <a:ext uri="{FF2B5EF4-FFF2-40B4-BE49-F238E27FC236}">
                <a16:creationId xmlns:a16="http://schemas.microsoft.com/office/drawing/2014/main" id="{78696581-7CAA-4D4D-BB47-0D0E24266CB9}"/>
              </a:ext>
            </a:extLst>
          </p:cNvPr>
          <p:cNvGrpSpPr/>
          <p:nvPr/>
        </p:nvGrpSpPr>
        <p:grpSpPr>
          <a:xfrm>
            <a:off x="8014046" y="4247745"/>
            <a:ext cx="969306" cy="926731"/>
            <a:chOff x="8794772" y="5420083"/>
            <a:chExt cx="969306" cy="926731"/>
          </a:xfrm>
        </p:grpSpPr>
        <p:pic>
          <p:nvPicPr>
            <p:cNvPr id="74" name="Picture 20" descr="Icon&#10;&#10;Description automatically generated">
              <a:extLst>
                <a:ext uri="{FF2B5EF4-FFF2-40B4-BE49-F238E27FC236}">
                  <a16:creationId xmlns:a16="http://schemas.microsoft.com/office/drawing/2014/main" id="{9B19926C-1E5E-4BDC-8537-2218E210C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923884" y="5420083"/>
              <a:ext cx="711083" cy="711959"/>
            </a:xfrm>
            <a:prstGeom prst="rect">
              <a:avLst/>
            </a:prstGeom>
          </p:spPr>
        </p:pic>
        <p:sp>
          <p:nvSpPr>
            <p:cNvPr id="76" name="Rectangle: Rounded Corners 162">
              <a:extLst>
                <a:ext uri="{FF2B5EF4-FFF2-40B4-BE49-F238E27FC236}">
                  <a16:creationId xmlns:a16="http://schemas.microsoft.com/office/drawing/2014/main" id="{C650FA5B-9C06-40E1-8E44-40499B99EEF4}"/>
                </a:ext>
              </a:extLst>
            </p:cNvPr>
            <p:cNvSpPr>
              <a:spLocks/>
            </p:cNvSpPr>
            <p:nvPr/>
          </p:nvSpPr>
          <p:spPr>
            <a:xfrm>
              <a:off x="8794772" y="6044536"/>
              <a:ext cx="969306" cy="30227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B7D231"/>
                </a:gs>
                <a:gs pos="96000">
                  <a:srgbClr val="5DA037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>
                  <a:latin typeface="Segoe UI" panose="020B0502040204020203" pitchFamily="34" charset="0"/>
                  <a:cs typeface="Segoe UI" panose="020B0502040204020203" pitchFamily="34" charset="0"/>
                </a:rPr>
                <a:t>Pulp &amp; Paper</a:t>
              </a:r>
            </a:p>
          </p:txBody>
        </p:sp>
      </p:grpSp>
      <p:sp>
        <p:nvSpPr>
          <p:cNvPr id="77" name="Zástupný text 6">
            <a:extLst>
              <a:ext uri="{FF2B5EF4-FFF2-40B4-BE49-F238E27FC236}">
                <a16:creationId xmlns:a16="http://schemas.microsoft.com/office/drawing/2014/main" id="{DE914133-D278-4918-9FE4-E687E51EFED3}"/>
              </a:ext>
            </a:extLst>
          </p:cNvPr>
          <p:cNvSpPr txBox="1">
            <a:spLocks/>
          </p:cNvSpPr>
          <p:nvPr/>
        </p:nvSpPr>
        <p:spPr>
          <a:xfrm>
            <a:off x="5571737" y="1313791"/>
            <a:ext cx="3158359" cy="52026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rgbClr val="676767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egoe UI" panose="020B0502040204020203" pitchFamily="34" charset="0"/>
              <a:buChar char="–"/>
              <a:defRPr sz="11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54292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egoe UI" panose="02070309020205020404" pitchFamily="49" charset="0"/>
              <a:buChar char="o"/>
              <a:defRPr sz="1100" i="0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u="none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sk-SK" sz="2800" b="1" spc="80" dirty="0">
                <a:solidFill>
                  <a:srgbClr val="004087"/>
                </a:solidFill>
              </a:rPr>
              <a:t>SLOVAKIA</a:t>
            </a:r>
            <a:endParaRPr lang="en-US" sz="2800" b="1" spc="80" dirty="0">
              <a:solidFill>
                <a:srgbClr val="004087"/>
              </a:solidFill>
            </a:endParaRPr>
          </a:p>
        </p:txBody>
      </p:sp>
      <p:sp>
        <p:nvSpPr>
          <p:cNvPr id="79" name="Zástupný text 6">
            <a:extLst>
              <a:ext uri="{FF2B5EF4-FFF2-40B4-BE49-F238E27FC236}">
                <a16:creationId xmlns:a16="http://schemas.microsoft.com/office/drawing/2014/main" id="{0D4030AB-85B6-419F-AD34-BA170BDD3F8E}"/>
              </a:ext>
            </a:extLst>
          </p:cNvPr>
          <p:cNvSpPr txBox="1">
            <a:spLocks/>
          </p:cNvSpPr>
          <p:nvPr/>
        </p:nvSpPr>
        <p:spPr>
          <a:xfrm>
            <a:off x="5571736" y="3607041"/>
            <a:ext cx="3158359" cy="52026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rgbClr val="676767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egoe UI" panose="020B0502040204020203" pitchFamily="34" charset="0"/>
              <a:buChar char="–"/>
              <a:defRPr sz="11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54292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egoe UI" panose="02070309020205020404" pitchFamily="49" charset="0"/>
              <a:buChar char="o"/>
              <a:defRPr sz="1100" i="0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u="none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sk-SK" sz="2800" b="1" spc="80" dirty="0">
                <a:solidFill>
                  <a:srgbClr val="004087"/>
                </a:solidFill>
              </a:rPr>
              <a:t>EXPORT</a:t>
            </a:r>
            <a:endParaRPr lang="en-US" sz="2800" b="1" spc="80" dirty="0">
              <a:solidFill>
                <a:srgbClr val="0040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6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2121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100000" fill="hold" grpId="1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2121"/>
                                  </p:iterate>
                                  <p:childTnLst>
                                    <p:animMotion origin="layout" path="M 3.125E-6 0 L 3.125E-6 0.05255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1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3.95833E-6 0.05255 L -3.95833E-6 -1.85185E-6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3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3.95833E-6 0.05255 L -3.95833E-6 -1.85185E-6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3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95833E-6 0.05255 L -3.95833E-6 -1.85185E-6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3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decel="100000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animMotion origin="layout" path="M -3.95833E-6 0.05255 L -3.95833E-6 -1.85185E-6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3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95833E-6 0.05255 L -3.95833E-6 -1.85185E-6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3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decel="100000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animMotion origin="layout" path="M -3.95833E-6 0.05255 L -3.95833E-6 -1.85185E-6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39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decel="10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3.95833E-6 0.05255 L -3.95833E-6 -1.85185E-6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3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path" presetSubtype="0" decel="10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3.95833E-6 0.05255 L -3.95833E-6 -1.85185E-6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39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path" presetSubtype="0" decel="100000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animMotion origin="layout" path="M -3.95833E-6 0.05255 L -3.95833E-6 -1.85185E-6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  <p:bldP spid="3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5922C6A-7A6E-08EF-8047-ED1B0793BB2A}"/>
              </a:ext>
            </a:extLst>
          </p:cNvPr>
          <p:cNvSpPr/>
          <p:nvPr/>
        </p:nvSpPr>
        <p:spPr>
          <a:xfrm>
            <a:off x="-3" y="1"/>
            <a:ext cx="12250225" cy="6858000"/>
          </a:xfrm>
          <a:prstGeom prst="rect">
            <a:avLst/>
          </a:prstGeom>
          <a:gradFill>
            <a:gsLst>
              <a:gs pos="0">
                <a:srgbClr val="347FD5"/>
              </a:gs>
              <a:gs pos="89000">
                <a:srgbClr val="00428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14BF6510-6C5A-5B18-D52B-AC63E35CFEC9}"/>
              </a:ext>
            </a:extLst>
          </p:cNvPr>
          <p:cNvGrpSpPr/>
          <p:nvPr/>
        </p:nvGrpSpPr>
        <p:grpSpPr>
          <a:xfrm>
            <a:off x="-1090891" y="1799290"/>
            <a:ext cx="5457371" cy="4888836"/>
            <a:chOff x="2497750" y="3860347"/>
            <a:chExt cx="296226" cy="265366"/>
          </a:xfrm>
          <a:gradFill>
            <a:gsLst>
              <a:gs pos="0">
                <a:schemeClr val="bg2">
                  <a:alpha val="50000"/>
                </a:schemeClr>
              </a:gs>
              <a:gs pos="100000">
                <a:schemeClr val="bg2">
                  <a:lumMod val="90000"/>
                  <a:alpha val="50000"/>
                </a:schemeClr>
              </a:gs>
            </a:gsLst>
            <a:lin ang="2700000" scaled="0"/>
          </a:gradFill>
        </p:grpSpPr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031FAB17-F946-6D0F-AFA5-3985F6E4EB5C}"/>
                </a:ext>
              </a:extLst>
            </p:cNvPr>
            <p:cNvSpPr/>
            <p:nvPr/>
          </p:nvSpPr>
          <p:spPr>
            <a:xfrm>
              <a:off x="2642053" y="3860347"/>
              <a:ext cx="151923" cy="151923"/>
            </a:xfrm>
            <a:custGeom>
              <a:avLst/>
              <a:gdLst>
                <a:gd name="connsiteX0" fmla="*/ 151829 w 151923"/>
                <a:gd name="connsiteY0" fmla="*/ 151924 h 151923"/>
                <a:gd name="connsiteX1" fmla="*/ 69628 w 151923"/>
                <a:gd name="connsiteY1" fmla="*/ 151924 h 151923"/>
                <a:gd name="connsiteX2" fmla="*/ 0 w 151923"/>
                <a:gd name="connsiteY2" fmla="*/ 82201 h 151923"/>
                <a:gd name="connsiteX3" fmla="*/ 0 w 151923"/>
                <a:gd name="connsiteY3" fmla="*/ 0 h 151923"/>
                <a:gd name="connsiteX4" fmla="*/ 33433 w 151923"/>
                <a:gd name="connsiteY4" fmla="*/ 0 h 151923"/>
                <a:gd name="connsiteX5" fmla="*/ 33433 w 151923"/>
                <a:gd name="connsiteY5" fmla="*/ 82201 h 151923"/>
                <a:gd name="connsiteX6" fmla="*/ 69723 w 151923"/>
                <a:gd name="connsiteY6" fmla="*/ 118491 h 151923"/>
                <a:gd name="connsiteX7" fmla="*/ 151924 w 151923"/>
                <a:gd name="connsiteY7" fmla="*/ 118491 h 151923"/>
                <a:gd name="connsiteX8" fmla="*/ 151924 w 151923"/>
                <a:gd name="connsiteY8" fmla="*/ 151924 h 151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923">
                  <a:moveTo>
                    <a:pt x="151829" y="151924"/>
                  </a:moveTo>
                  <a:lnTo>
                    <a:pt x="69628" y="151924"/>
                  </a:lnTo>
                  <a:cubicBezTo>
                    <a:pt x="31242" y="151924"/>
                    <a:pt x="0" y="120682"/>
                    <a:pt x="0" y="82201"/>
                  </a:cubicBezTo>
                  <a:lnTo>
                    <a:pt x="0" y="0"/>
                  </a:lnTo>
                  <a:lnTo>
                    <a:pt x="33433" y="0"/>
                  </a:lnTo>
                  <a:lnTo>
                    <a:pt x="33433" y="82201"/>
                  </a:lnTo>
                  <a:cubicBezTo>
                    <a:pt x="33433" y="102203"/>
                    <a:pt x="49721" y="118491"/>
                    <a:pt x="69723" y="118491"/>
                  </a:cubicBezTo>
                  <a:lnTo>
                    <a:pt x="151924" y="118491"/>
                  </a:lnTo>
                  <a:lnTo>
                    <a:pt x="151924" y="151924"/>
                  </a:lnTo>
                  <a:close/>
                </a:path>
              </a:pathLst>
            </a:custGeom>
            <a:gradFill>
              <a:gsLst>
                <a:gs pos="0">
                  <a:srgbClr val="347FD5"/>
                </a:gs>
                <a:gs pos="100000">
                  <a:srgbClr val="00428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400">
                <a:solidFill>
                  <a:schemeClr val="lt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2132AF56-1CCA-1451-9250-8F307C04BE82}"/>
                </a:ext>
              </a:extLst>
            </p:cNvPr>
            <p:cNvSpPr/>
            <p:nvPr/>
          </p:nvSpPr>
          <p:spPr>
            <a:xfrm>
              <a:off x="2497750" y="3973885"/>
              <a:ext cx="151923" cy="151828"/>
            </a:xfrm>
            <a:custGeom>
              <a:avLst/>
              <a:gdLst>
                <a:gd name="connsiteX0" fmla="*/ 151924 w 151923"/>
                <a:gd name="connsiteY0" fmla="*/ 151829 h 151828"/>
                <a:gd name="connsiteX1" fmla="*/ 118491 w 151923"/>
                <a:gd name="connsiteY1" fmla="*/ 151829 h 151828"/>
                <a:gd name="connsiteX2" fmla="*/ 118491 w 151923"/>
                <a:gd name="connsiteY2" fmla="*/ 69723 h 151828"/>
                <a:gd name="connsiteX3" fmla="*/ 82201 w 151923"/>
                <a:gd name="connsiteY3" fmla="*/ 33433 h 151828"/>
                <a:gd name="connsiteX4" fmla="*/ 0 w 151923"/>
                <a:gd name="connsiteY4" fmla="*/ 33433 h 151828"/>
                <a:gd name="connsiteX5" fmla="*/ 0 w 151923"/>
                <a:gd name="connsiteY5" fmla="*/ 0 h 151828"/>
                <a:gd name="connsiteX6" fmla="*/ 82201 w 151923"/>
                <a:gd name="connsiteY6" fmla="*/ 0 h 151828"/>
                <a:gd name="connsiteX7" fmla="*/ 151829 w 151923"/>
                <a:gd name="connsiteY7" fmla="*/ 69723 h 151828"/>
                <a:gd name="connsiteX8" fmla="*/ 151829 w 151923"/>
                <a:gd name="connsiteY8" fmla="*/ 151829 h 15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828">
                  <a:moveTo>
                    <a:pt x="151924" y="151829"/>
                  </a:moveTo>
                  <a:lnTo>
                    <a:pt x="118491" y="151829"/>
                  </a:lnTo>
                  <a:lnTo>
                    <a:pt x="118491" y="69723"/>
                  </a:lnTo>
                  <a:cubicBezTo>
                    <a:pt x="118491" y="49720"/>
                    <a:pt x="102203" y="33433"/>
                    <a:pt x="82201" y="33433"/>
                  </a:cubicBezTo>
                  <a:lnTo>
                    <a:pt x="0" y="33433"/>
                  </a:lnTo>
                  <a:lnTo>
                    <a:pt x="0" y="0"/>
                  </a:lnTo>
                  <a:lnTo>
                    <a:pt x="82201" y="0"/>
                  </a:lnTo>
                  <a:cubicBezTo>
                    <a:pt x="120587" y="0"/>
                    <a:pt x="151829" y="31242"/>
                    <a:pt x="151829" y="69723"/>
                  </a:cubicBezTo>
                  <a:lnTo>
                    <a:pt x="151829" y="151829"/>
                  </a:lnTo>
                  <a:close/>
                </a:path>
              </a:pathLst>
            </a:custGeom>
            <a:gradFill>
              <a:gsLst>
                <a:gs pos="0">
                  <a:srgbClr val="347FD5"/>
                </a:gs>
                <a:gs pos="100000">
                  <a:srgbClr val="00428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400">
                <a:solidFill>
                  <a:schemeClr val="lt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0" name="Rectangle: Single Corner Rounded 9">
            <a:extLst>
              <a:ext uri="{FF2B5EF4-FFF2-40B4-BE49-F238E27FC236}">
                <a16:creationId xmlns:a16="http://schemas.microsoft.com/office/drawing/2014/main" id="{442F708C-166F-2D55-08B5-E5452F0C63B0}"/>
              </a:ext>
            </a:extLst>
          </p:cNvPr>
          <p:cNvSpPr/>
          <p:nvPr/>
        </p:nvSpPr>
        <p:spPr>
          <a:xfrm rot="16200000">
            <a:off x="4899849" y="-502302"/>
            <a:ext cx="6873351" cy="7865707"/>
          </a:xfrm>
          <a:prstGeom prst="round1Rect">
            <a:avLst>
              <a:gd name="adj" fmla="val 12084"/>
            </a:avLst>
          </a:prstGeom>
          <a:gradFill>
            <a:gsLst>
              <a:gs pos="0">
                <a:srgbClr val="E7E6E6"/>
              </a:gs>
              <a:gs pos="69000">
                <a:schemeClr val="bg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C5E9B3-BC9C-C0DE-3D78-2BBD65B8ACB9}"/>
              </a:ext>
            </a:extLst>
          </p:cNvPr>
          <p:cNvSpPr txBox="1"/>
          <p:nvPr/>
        </p:nvSpPr>
        <p:spPr>
          <a:xfrm>
            <a:off x="358775" y="1951673"/>
            <a:ext cx="385758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>
              <a:defRPr sz="3600">
                <a:solidFill>
                  <a:srgbClr val="004289"/>
                </a:solidFill>
                <a:latin typeface="Antenna" pitchFamily="2" charset="0"/>
              </a:defRPr>
            </a:lvl1pPr>
          </a:lstStyle>
          <a:p>
            <a:r>
              <a:rPr lang="en-US" sz="4000" b="1" spc="80" dirty="0">
                <a:solidFill>
                  <a:schemeClr val="bg1"/>
                </a:solidFill>
                <a:latin typeface="Segoe UI"/>
                <a:cs typeface="Segoe UI"/>
              </a:rPr>
              <a:t>ProCS, Ltd. – major partners</a:t>
            </a:r>
            <a:endParaRPr lang="en-US" sz="4000" spc="8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ACA9312-340F-B2D4-26D7-29AF40BAED75}"/>
              </a:ext>
            </a:extLst>
          </p:cNvPr>
          <p:cNvGrpSpPr/>
          <p:nvPr/>
        </p:nvGrpSpPr>
        <p:grpSpPr>
          <a:xfrm>
            <a:off x="365126" y="369791"/>
            <a:ext cx="1484917" cy="241103"/>
            <a:chOff x="365126" y="369791"/>
            <a:chExt cx="1484917" cy="241103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BDE819D7-8602-5AEE-1E4F-7035D9074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5126" y="369791"/>
              <a:ext cx="1482336" cy="241103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6122E741-B0F1-0FA5-C3CE-7B60C5581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3387"/>
            <a:stretch/>
          </p:blipFill>
          <p:spPr>
            <a:xfrm>
              <a:off x="714375" y="369791"/>
              <a:ext cx="1135668" cy="241103"/>
            </a:xfrm>
            <a:prstGeom prst="rect">
              <a:avLst/>
            </a:prstGeom>
          </p:spPr>
        </p:pic>
      </p:grpSp>
      <p:sp>
        <p:nvSpPr>
          <p:cNvPr id="178" name="Slide Number Placeholder 177">
            <a:extLst>
              <a:ext uri="{FF2B5EF4-FFF2-40B4-BE49-F238E27FC236}">
                <a16:creationId xmlns:a16="http://schemas.microsoft.com/office/drawing/2014/main" id="{1E231FD5-A088-72DA-DAB7-BF4568FB8D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CD99F3F-0A1F-40AE-BD1F-16B35B0D1EA4}" type="slidenum">
              <a:rPr lang="pt-BR" smtClean="0"/>
              <a:pPr algn="r"/>
              <a:t>28</a:t>
            </a:fld>
            <a:endParaRPr lang="pt-BR"/>
          </a:p>
        </p:txBody>
      </p:sp>
      <p:pic>
        <p:nvPicPr>
          <p:cNvPr id="39" name="Obrázok 19" descr="Duslo.png">
            <a:extLst>
              <a:ext uri="{FF2B5EF4-FFF2-40B4-BE49-F238E27FC236}">
                <a16:creationId xmlns:a16="http://schemas.microsoft.com/office/drawing/2014/main" id="{2DC6B9D6-071B-4E21-ADFF-7A6ED5053F9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62589" y="1336564"/>
            <a:ext cx="1500577" cy="529207"/>
          </a:xfrm>
          <a:prstGeom prst="rect">
            <a:avLst/>
          </a:prstGeom>
        </p:spPr>
      </p:pic>
      <p:pic>
        <p:nvPicPr>
          <p:cNvPr id="40" name="Picture 2" descr="C:\Users\kpakozdyova\AppData\Local\Microsoft\Windows\Temporary Internet Files\Content.Outlook\T92QO31H\722-lovo1cmk.jpg">
            <a:extLst>
              <a:ext uri="{FF2B5EF4-FFF2-40B4-BE49-F238E27FC236}">
                <a16:creationId xmlns:a16="http://schemas.microsoft.com/office/drawing/2014/main" id="{ED2D6F68-E407-4706-9F16-B4D0BD08A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641" y="1320541"/>
            <a:ext cx="1644309" cy="53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56" descr="logo_SES">
            <a:extLst>
              <a:ext uri="{FF2B5EF4-FFF2-40B4-BE49-F238E27FC236}">
                <a16:creationId xmlns:a16="http://schemas.microsoft.com/office/drawing/2014/main" id="{4A75F989-4DEB-458A-BD49-D94C46239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37163" y="2516423"/>
            <a:ext cx="2085876" cy="56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Obrázok 4" descr="image001">
            <a:extLst>
              <a:ext uri="{FF2B5EF4-FFF2-40B4-BE49-F238E27FC236}">
                <a16:creationId xmlns:a16="http://schemas.microsoft.com/office/drawing/2014/main" id="{DA4CFC8A-3E43-4740-8999-F7590710F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469" y="2378631"/>
            <a:ext cx="1955382" cy="1088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3" descr="yokogawa">
            <a:extLst>
              <a:ext uri="{FF2B5EF4-FFF2-40B4-BE49-F238E27FC236}">
                <a16:creationId xmlns:a16="http://schemas.microsoft.com/office/drawing/2014/main" id="{EB14CE8C-C5FB-49CC-BAA4-3E19AAC9D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29134" y="3701632"/>
            <a:ext cx="2577679" cy="47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3">
            <a:extLst>
              <a:ext uri="{FF2B5EF4-FFF2-40B4-BE49-F238E27FC236}">
                <a16:creationId xmlns:a16="http://schemas.microsoft.com/office/drawing/2014/main" id="{140FCD49-AEDD-4F52-8085-E8C6FECBB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824" y="4035688"/>
            <a:ext cx="928217" cy="134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">
            <a:extLst>
              <a:ext uri="{FF2B5EF4-FFF2-40B4-BE49-F238E27FC236}">
                <a16:creationId xmlns:a16="http://schemas.microsoft.com/office/drawing/2014/main" id="{98676991-B2D9-4619-A6E4-E7EADD26A5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70228" y="4384747"/>
            <a:ext cx="1749681" cy="800241"/>
          </a:xfrm>
          <a:prstGeom prst="rect">
            <a:avLst/>
          </a:prstGeom>
        </p:spPr>
      </p:pic>
      <p:pic>
        <p:nvPicPr>
          <p:cNvPr id="47" name="Obrázok 23" descr="Transpetrol.bmp">
            <a:extLst>
              <a:ext uri="{FF2B5EF4-FFF2-40B4-BE49-F238E27FC236}">
                <a16:creationId xmlns:a16="http://schemas.microsoft.com/office/drawing/2014/main" id="{0E00BC66-1AA7-466C-8B3C-B9C744273E79}"/>
              </a:ext>
            </a:extLst>
          </p:cNvPr>
          <p:cNvPicPr>
            <a:picLocks noChangeAspect="1"/>
          </p:cNvPicPr>
          <p:nvPr/>
        </p:nvPicPr>
        <p:blipFill>
          <a:blip r:embed="rId14" cstate="email"/>
          <a:srcRect/>
          <a:stretch>
            <a:fillRect/>
          </a:stretch>
        </p:blipFill>
        <p:spPr>
          <a:xfrm>
            <a:off x="4528096" y="5718508"/>
            <a:ext cx="2317647" cy="782293"/>
          </a:xfrm>
          <a:prstGeom prst="rect">
            <a:avLst/>
          </a:prstGeom>
        </p:spPr>
      </p:pic>
      <p:pic>
        <p:nvPicPr>
          <p:cNvPr id="48" name="Obrázok 47">
            <a:extLst>
              <a:ext uri="{FF2B5EF4-FFF2-40B4-BE49-F238E27FC236}">
                <a16:creationId xmlns:a16="http://schemas.microsoft.com/office/drawing/2014/main" id="{14537D54-4039-4E2E-8E5F-86FC48D9F22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106" y="3509382"/>
            <a:ext cx="2547809" cy="607028"/>
          </a:xfrm>
          <a:prstGeom prst="rect">
            <a:avLst/>
          </a:prstGeom>
        </p:spPr>
      </p:pic>
      <p:sp>
        <p:nvSpPr>
          <p:cNvPr id="49" name="TextBox 9">
            <a:extLst>
              <a:ext uri="{FF2B5EF4-FFF2-40B4-BE49-F238E27FC236}">
                <a16:creationId xmlns:a16="http://schemas.microsoft.com/office/drawing/2014/main" id="{A786FC5E-4A0D-4558-9C6E-B3B0C1BD8723}"/>
              </a:ext>
            </a:extLst>
          </p:cNvPr>
          <p:cNvSpPr txBox="1"/>
          <p:nvPr/>
        </p:nvSpPr>
        <p:spPr>
          <a:xfrm>
            <a:off x="9828777" y="4186815"/>
            <a:ext cx="219480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74641" lvl="1" indent="-241294" defTabSz="1219170">
              <a:buSzPct val="110000"/>
              <a:buBlip>
                <a:blip r:embed="rId16"/>
              </a:buBlip>
            </a:pPr>
            <a:r>
              <a:rPr lang="en-US" spc="80">
                <a:solidFill>
                  <a:srgbClr val="004087"/>
                </a:solidFill>
              </a:rPr>
              <a:t>Germany</a:t>
            </a:r>
          </a:p>
          <a:p>
            <a:pPr marL="374641" lvl="1" indent="-241294" defTabSz="1219170">
              <a:buSzPct val="110000"/>
              <a:buBlip>
                <a:blip r:embed="rId16"/>
              </a:buBlip>
            </a:pPr>
            <a:r>
              <a:rPr lang="en-US" spc="80">
                <a:solidFill>
                  <a:srgbClr val="004087"/>
                </a:solidFill>
              </a:rPr>
              <a:t>Sweden</a:t>
            </a:r>
          </a:p>
          <a:p>
            <a:pPr marL="374641" lvl="1" indent="-241294" defTabSz="1219170">
              <a:buSzPct val="110000"/>
              <a:buBlip>
                <a:blip r:embed="rId16"/>
              </a:buBlip>
            </a:pPr>
            <a:r>
              <a:rPr lang="en-US" spc="80">
                <a:solidFill>
                  <a:srgbClr val="004087"/>
                </a:solidFill>
              </a:rPr>
              <a:t>The Netherlands</a:t>
            </a:r>
          </a:p>
        </p:txBody>
      </p:sp>
      <p:pic>
        <p:nvPicPr>
          <p:cNvPr id="50" name="Obrázok 49" descr="Obrázok, na ktorom je text, ClipArt&#10;&#10;Automaticky generovaný popis">
            <a:extLst>
              <a:ext uri="{FF2B5EF4-FFF2-40B4-BE49-F238E27FC236}">
                <a16:creationId xmlns:a16="http://schemas.microsoft.com/office/drawing/2014/main" id="{4F1E9489-07B5-49C5-B13F-CAD3700E8B7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147" y="2416609"/>
            <a:ext cx="2264660" cy="688948"/>
          </a:xfrm>
          <a:prstGeom prst="rect">
            <a:avLst/>
          </a:prstGeom>
        </p:spPr>
      </p:pic>
      <p:pic>
        <p:nvPicPr>
          <p:cNvPr id="51" name="Obrázok 50">
            <a:extLst>
              <a:ext uri="{FF2B5EF4-FFF2-40B4-BE49-F238E27FC236}">
                <a16:creationId xmlns:a16="http://schemas.microsoft.com/office/drawing/2014/main" id="{76F04CE9-A03A-492D-9E09-FDFAEF2D8E0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089" y="4525652"/>
            <a:ext cx="876300" cy="361950"/>
          </a:xfrm>
          <a:prstGeom prst="rect">
            <a:avLst/>
          </a:prstGeom>
        </p:spPr>
      </p:pic>
      <p:pic>
        <p:nvPicPr>
          <p:cNvPr id="52" name="Obrázok 51" descr="Obrázok, na ktorom je text&#10;&#10;Automaticky generovaný popis">
            <a:extLst>
              <a:ext uri="{FF2B5EF4-FFF2-40B4-BE49-F238E27FC236}">
                <a16:creationId xmlns:a16="http://schemas.microsoft.com/office/drawing/2014/main" id="{01BEF747-AD58-4591-B3A2-E13811A80AB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116" y="5391515"/>
            <a:ext cx="1457325" cy="523875"/>
          </a:xfrm>
          <a:prstGeom prst="rect">
            <a:avLst/>
          </a:prstGeom>
        </p:spPr>
      </p:pic>
      <p:pic>
        <p:nvPicPr>
          <p:cNvPr id="53" name="Obrázok 52">
            <a:extLst>
              <a:ext uri="{FF2B5EF4-FFF2-40B4-BE49-F238E27FC236}">
                <a16:creationId xmlns:a16="http://schemas.microsoft.com/office/drawing/2014/main" id="{C2E7479A-FE5F-4F1B-BED6-71A2FB704F1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208" y="5589330"/>
            <a:ext cx="1181100" cy="438150"/>
          </a:xfrm>
          <a:prstGeom prst="rect">
            <a:avLst/>
          </a:prstGeom>
        </p:spPr>
      </p:pic>
      <p:pic>
        <p:nvPicPr>
          <p:cNvPr id="54" name="Obrázok 53">
            <a:extLst>
              <a:ext uri="{FF2B5EF4-FFF2-40B4-BE49-F238E27FC236}">
                <a16:creationId xmlns:a16="http://schemas.microsoft.com/office/drawing/2014/main" id="{D1BAB4CD-C3FC-4CDD-8C91-315E4A19678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511" y="5939596"/>
            <a:ext cx="1095375" cy="495300"/>
          </a:xfrm>
          <a:prstGeom prst="rect">
            <a:avLst/>
          </a:prstGeom>
        </p:spPr>
      </p:pic>
      <p:pic>
        <p:nvPicPr>
          <p:cNvPr id="4" name="Obrázok 3" descr="Obrázok, na ktorom je logo, symbol, emblém, žltý&#10;&#10;Automaticky generovaný popis">
            <a:extLst>
              <a:ext uri="{FF2B5EF4-FFF2-40B4-BE49-F238E27FC236}">
                <a16:creationId xmlns:a16="http://schemas.microsoft.com/office/drawing/2014/main" id="{DEA4A3CB-5F44-495A-9773-72C52290CC2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538" y="577275"/>
            <a:ext cx="875140" cy="1028601"/>
          </a:xfrm>
          <a:prstGeom prst="rect">
            <a:avLst/>
          </a:prstGeom>
        </p:spPr>
      </p:pic>
      <p:pic>
        <p:nvPicPr>
          <p:cNvPr id="58" name="Picture 2" descr="Agrofert">
            <a:hlinkClick r:id="rId23"/>
            <a:extLst>
              <a:ext uri="{FF2B5EF4-FFF2-40B4-BE49-F238E27FC236}">
                <a16:creationId xmlns:a16="http://schemas.microsoft.com/office/drawing/2014/main" id="{050A4F1F-6E7D-4A64-B611-4E80BB426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600" y="1374779"/>
            <a:ext cx="1955382" cy="27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9735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2121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100000" fill="hold" grpId="1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2121"/>
                                  </p:iterate>
                                  <p:childTnLst>
                                    <p:animMotion origin="layout" path="M 3.125E-6 0 L 3.125E-6 0.05255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1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  <p:bldP spid="3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DDAC33-F87B-4408-9ABC-B7AB70171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61" y="2911386"/>
            <a:ext cx="5926980" cy="2566773"/>
          </a:xfrm>
        </p:spPr>
        <p:txBody>
          <a:bodyPr/>
          <a:lstStyle/>
          <a:p>
            <a:pPr algn="ctr"/>
            <a:r>
              <a:rPr lang="sk-SK" sz="6000" dirty="0"/>
              <a:t>THANK YOU FOR YOUR ATTENTION</a:t>
            </a: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1F663252-BD02-4E64-B4A0-F36FEC07ADBB}"/>
              </a:ext>
            </a:extLst>
          </p:cNvPr>
          <p:cNvSpPr txBox="1"/>
          <p:nvPr/>
        </p:nvSpPr>
        <p:spPr>
          <a:xfrm>
            <a:off x="6746788" y="2835480"/>
            <a:ext cx="5445211" cy="2675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>
                    <a:lumMod val="95000"/>
                  </a:schemeClr>
                </a:solidFill>
              </a:rPr>
              <a:t>ProCS, Ltd.</a:t>
            </a:r>
          </a:p>
          <a:p>
            <a:r>
              <a:rPr lang="sk-SK" dirty="0">
                <a:solidFill>
                  <a:schemeClr val="bg1">
                    <a:lumMod val="95000"/>
                  </a:schemeClr>
                </a:solidFill>
              </a:rPr>
              <a:t>Kráľovská ulica 8/824</a:t>
            </a:r>
          </a:p>
          <a:p>
            <a:r>
              <a:rPr lang="sk-SK" dirty="0">
                <a:solidFill>
                  <a:schemeClr val="bg1">
                    <a:lumMod val="95000"/>
                  </a:schemeClr>
                </a:solidFill>
              </a:rPr>
              <a:t>927 01  Šaľa</a:t>
            </a:r>
          </a:p>
          <a:p>
            <a:r>
              <a:rPr lang="sk-SK" dirty="0">
                <a:solidFill>
                  <a:schemeClr val="bg1">
                    <a:lumMod val="95000"/>
                  </a:schemeClr>
                </a:solidFill>
              </a:rPr>
              <a:t>SLOVAKIA</a:t>
            </a:r>
          </a:p>
          <a:p>
            <a:r>
              <a:rPr lang="sk-SK" dirty="0">
                <a:solidFill>
                  <a:schemeClr val="bg1">
                    <a:lumMod val="95000"/>
                  </a:schemeClr>
                </a:solidFill>
              </a:rPr>
              <a:t>Tel.: +421 31 7731111</a:t>
            </a:r>
          </a:p>
          <a:p>
            <a:endParaRPr lang="sk-SK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114000"/>
              </a:lnSpc>
            </a:pPr>
            <a:r>
              <a:rPr lang="sk-SK" dirty="0">
                <a:solidFill>
                  <a:schemeClr val="bg1">
                    <a:lumMod val="9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sk-SK" dirty="0">
                <a:solidFill>
                  <a:schemeClr val="bg1">
                    <a:lumMod val="9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actemium.sk</a:t>
            </a:r>
            <a:endParaRPr lang="sk-SK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114000"/>
              </a:lnSpc>
            </a:pPr>
            <a:r>
              <a:rPr lang="sk-SK" dirty="0">
                <a:solidFill>
                  <a:schemeClr val="bg1">
                    <a:lumMod val="9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www.actemium.sk</a:t>
            </a:r>
            <a:endParaRPr lang="sk-SK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114000"/>
              </a:lnSpc>
            </a:pPr>
            <a:r>
              <a:rPr lang="sk-SK" i="1" u="sng" dirty="0">
                <a:solidFill>
                  <a:schemeClr val="bg1"/>
                </a:solidFill>
              </a:rPr>
              <a:t>linkedin.com/company/actemium-slovakia </a:t>
            </a:r>
            <a:r>
              <a:rPr lang="sk-SK" dirty="0">
                <a:solidFill>
                  <a:schemeClr val="bg1">
                    <a:lumMod val="95000"/>
                  </a:schemeClr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860969313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2D731422-6AC8-B5D3-18C2-165E3A00385B}"/>
              </a:ext>
            </a:extLst>
          </p:cNvPr>
          <p:cNvGrpSpPr/>
          <p:nvPr/>
        </p:nvGrpSpPr>
        <p:grpSpPr>
          <a:xfrm>
            <a:off x="-2" y="2156901"/>
            <a:ext cx="12192001" cy="4701099"/>
            <a:chOff x="-2" y="2156901"/>
            <a:chExt cx="12192001" cy="4701099"/>
          </a:xfrm>
        </p:grpSpPr>
        <p:sp>
          <p:nvSpPr>
            <p:cNvPr id="7" name="Rectangle: Top Corners Rounded 6">
              <a:extLst>
                <a:ext uri="{FF2B5EF4-FFF2-40B4-BE49-F238E27FC236}">
                  <a16:creationId xmlns:a16="http://schemas.microsoft.com/office/drawing/2014/main" id="{A5383083-DFFB-BBAD-3FD7-C7E3D51E75B0}"/>
                </a:ext>
              </a:extLst>
            </p:cNvPr>
            <p:cNvSpPr/>
            <p:nvPr/>
          </p:nvSpPr>
          <p:spPr>
            <a:xfrm flipH="1">
              <a:off x="-2" y="2156901"/>
              <a:ext cx="12192000" cy="4701099"/>
            </a:xfrm>
            <a:prstGeom prst="round2SameRect">
              <a:avLst/>
            </a:prstGeom>
            <a:gradFill>
              <a:gsLst>
                <a:gs pos="0">
                  <a:srgbClr val="347FD5"/>
                </a:gs>
                <a:gs pos="100000">
                  <a:srgbClr val="00428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491" name="Rectangle: Top Corners Rounded 490">
              <a:extLst>
                <a:ext uri="{FF2B5EF4-FFF2-40B4-BE49-F238E27FC236}">
                  <a16:creationId xmlns:a16="http://schemas.microsoft.com/office/drawing/2014/main" id="{4A7448EF-23EF-F37C-C516-F79232E254FD}"/>
                </a:ext>
              </a:extLst>
            </p:cNvPr>
            <p:cNvSpPr/>
            <p:nvPr/>
          </p:nvSpPr>
          <p:spPr>
            <a:xfrm flipH="1">
              <a:off x="3856921" y="2156903"/>
              <a:ext cx="8335078" cy="4701097"/>
            </a:xfrm>
            <a:prstGeom prst="round2SameRect">
              <a:avLst/>
            </a:prstGeom>
            <a:gradFill>
              <a:gsLst>
                <a:gs pos="20000">
                  <a:srgbClr val="D4D2D2"/>
                </a:gs>
                <a:gs pos="77000">
                  <a:schemeClr val="bg1">
                    <a:lumMod val="9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74A16782-31D5-2F85-DEA2-7CCE1C2CB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5126" y="369791"/>
            <a:ext cx="1482336" cy="241103"/>
          </a:xfrm>
          <a:prstGeom prst="rect">
            <a:avLst/>
          </a:prstGeom>
        </p:spPr>
      </p:pic>
      <p:sp>
        <p:nvSpPr>
          <p:cNvPr id="485" name="TextBox 484">
            <a:extLst>
              <a:ext uri="{FF2B5EF4-FFF2-40B4-BE49-F238E27FC236}">
                <a16:creationId xmlns:a16="http://schemas.microsoft.com/office/drawing/2014/main" id="{3C92CCD0-D252-6344-CA80-283DDC0A7454}"/>
              </a:ext>
            </a:extLst>
          </p:cNvPr>
          <p:cNvSpPr txBox="1"/>
          <p:nvPr/>
        </p:nvSpPr>
        <p:spPr>
          <a:xfrm>
            <a:off x="365126" y="1051494"/>
            <a:ext cx="999807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800" b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powerful worldwide network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1F7B41-F050-D054-7692-2CA05BADE74E}"/>
              </a:ext>
            </a:extLst>
          </p:cNvPr>
          <p:cNvSpPr txBox="1"/>
          <p:nvPr/>
        </p:nvSpPr>
        <p:spPr>
          <a:xfrm>
            <a:off x="375410" y="2609214"/>
            <a:ext cx="879475" cy="8822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spcAft>
                <a:spcPts val="384"/>
              </a:spcAft>
            </a:pPr>
            <a:r>
              <a:rPr lang="en-US" sz="4000" b="1">
                <a:solidFill>
                  <a:schemeClr val="bg1"/>
                </a:solidFill>
              </a:rPr>
              <a:t>40</a:t>
            </a:r>
          </a:p>
          <a:p>
            <a:pPr>
              <a:spcAft>
                <a:spcPts val="384"/>
              </a:spcAft>
            </a:pPr>
            <a:r>
              <a:rPr lang="en-US" sz="1400">
                <a:solidFill>
                  <a:schemeClr val="bg1"/>
                </a:solidFill>
              </a:rPr>
              <a:t>Countries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996BA3-F699-9909-9830-BA0BB6773DD5}"/>
              </a:ext>
            </a:extLst>
          </p:cNvPr>
          <p:cNvSpPr txBox="1"/>
          <p:nvPr/>
        </p:nvSpPr>
        <p:spPr>
          <a:xfrm>
            <a:off x="1600923" y="2609214"/>
            <a:ext cx="1773789" cy="8822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spcAft>
                <a:spcPts val="384"/>
              </a:spcAft>
            </a:pPr>
            <a:r>
              <a:rPr lang="en-US" sz="4000" b="1" dirty="0">
                <a:solidFill>
                  <a:schemeClr val="bg1"/>
                </a:solidFill>
              </a:rPr>
              <a:t>4</a:t>
            </a:r>
            <a:r>
              <a:rPr lang="sk-SK" sz="4000" b="1" dirty="0">
                <a:solidFill>
                  <a:schemeClr val="bg1"/>
                </a:solidFill>
              </a:rPr>
              <a:t>4</a:t>
            </a:r>
            <a:r>
              <a:rPr lang="en-US" sz="4000" b="1" dirty="0">
                <a:solidFill>
                  <a:schemeClr val="bg1"/>
                </a:solidFill>
              </a:rPr>
              <a:t>0</a:t>
            </a:r>
          </a:p>
          <a:p>
            <a:pPr>
              <a:spcAft>
                <a:spcPts val="384"/>
              </a:spcAft>
            </a:pPr>
            <a:r>
              <a:rPr lang="en-US" sz="1400" dirty="0">
                <a:solidFill>
                  <a:schemeClr val="bg1"/>
                </a:solidFill>
              </a:rPr>
              <a:t>Business units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426C9E-6F42-0EE7-CEC4-786C42D3D20E}"/>
              </a:ext>
            </a:extLst>
          </p:cNvPr>
          <p:cNvSpPr txBox="1"/>
          <p:nvPr/>
        </p:nvSpPr>
        <p:spPr>
          <a:xfrm>
            <a:off x="375410" y="4100437"/>
            <a:ext cx="3161457" cy="8822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spcAft>
                <a:spcPts val="384"/>
              </a:spcAft>
            </a:pPr>
            <a:r>
              <a:rPr lang="en-US" sz="4000" b="1" dirty="0">
                <a:solidFill>
                  <a:schemeClr val="bg1"/>
                </a:solidFill>
              </a:rPr>
              <a:t>2</a:t>
            </a:r>
            <a:r>
              <a:rPr lang="sk-SK" sz="4000" b="1" dirty="0">
                <a:solidFill>
                  <a:schemeClr val="bg1"/>
                </a:solidFill>
              </a:rPr>
              <a:t>5,0</a:t>
            </a:r>
            <a:r>
              <a:rPr lang="en-US" sz="4000" b="1" dirty="0">
                <a:solidFill>
                  <a:schemeClr val="bg1"/>
                </a:solidFill>
              </a:rPr>
              <a:t>00</a:t>
            </a:r>
          </a:p>
          <a:p>
            <a:pPr>
              <a:spcAft>
                <a:spcPts val="384"/>
              </a:spcAft>
            </a:pPr>
            <a:r>
              <a:rPr lang="en-US" sz="1400" dirty="0">
                <a:solidFill>
                  <a:schemeClr val="bg1"/>
                </a:solidFill>
              </a:rPr>
              <a:t>Employees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C9BB6C-BD23-4513-FC4A-28722E5BE2EE}"/>
              </a:ext>
            </a:extLst>
          </p:cNvPr>
          <p:cNvSpPr txBox="1"/>
          <p:nvPr/>
        </p:nvSpPr>
        <p:spPr>
          <a:xfrm>
            <a:off x="375410" y="5507506"/>
            <a:ext cx="157376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spcAft>
                <a:spcPts val="384"/>
              </a:spcAft>
            </a:pPr>
            <a:r>
              <a:rPr lang="sk-SK" sz="4000" b="1" dirty="0">
                <a:solidFill>
                  <a:schemeClr val="bg1"/>
                </a:solidFill>
              </a:rPr>
              <a:t>4</a:t>
            </a:r>
            <a:r>
              <a:rPr lang="en-US" sz="4000" b="1" dirty="0">
                <a:solidFill>
                  <a:schemeClr val="bg1"/>
                </a:solidFill>
              </a:rPr>
              <a:t>€ </a:t>
            </a:r>
            <a:r>
              <a:rPr lang="en-US" sz="1400" dirty="0">
                <a:solidFill>
                  <a:schemeClr val="bg1"/>
                </a:solidFill>
              </a:rPr>
              <a:t>BN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CC58B3A-F880-48D9-85B3-F2F21472B818}"/>
              </a:ext>
            </a:extLst>
          </p:cNvPr>
          <p:cNvCxnSpPr>
            <a:cxnSpLocks/>
          </p:cNvCxnSpPr>
          <p:nvPr/>
        </p:nvCxnSpPr>
        <p:spPr>
          <a:xfrm>
            <a:off x="375410" y="3836309"/>
            <a:ext cx="3161457" cy="0"/>
          </a:xfrm>
          <a:prstGeom prst="line">
            <a:avLst/>
          </a:prstGeom>
          <a:ln w="12700" cap="rnd">
            <a:gradFill>
              <a:gsLst>
                <a:gs pos="0">
                  <a:schemeClr val="bg1"/>
                </a:gs>
                <a:gs pos="72000">
                  <a:srgbClr val="347FD5">
                    <a:alpha val="0"/>
                  </a:srgbClr>
                </a:gs>
              </a:gsLst>
              <a:lin ang="270000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4FF3D49-66FA-9C89-2466-332A9723DB1D}"/>
              </a:ext>
            </a:extLst>
          </p:cNvPr>
          <p:cNvCxnSpPr>
            <a:cxnSpLocks/>
          </p:cNvCxnSpPr>
          <p:nvPr/>
        </p:nvCxnSpPr>
        <p:spPr>
          <a:xfrm>
            <a:off x="375410" y="5322209"/>
            <a:ext cx="2882057" cy="0"/>
          </a:xfrm>
          <a:prstGeom prst="line">
            <a:avLst/>
          </a:prstGeom>
          <a:ln w="12700" cap="rnd">
            <a:gradFill>
              <a:gsLst>
                <a:gs pos="0">
                  <a:schemeClr val="bg1"/>
                </a:gs>
                <a:gs pos="72000">
                  <a:srgbClr val="347FD5">
                    <a:alpha val="0"/>
                  </a:srgbClr>
                </a:gs>
              </a:gsLst>
              <a:lin ang="270000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538A9ED-D9B3-408C-A6A1-1E4F426C93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CD99F3F-0A1F-40AE-BD1F-16B35B0D1EA4}" type="slidenum">
              <a:rPr lang="pt-BR" smtClean="0"/>
              <a:pPr algn="r"/>
              <a:t>3</a:t>
            </a:fld>
            <a:endParaRPr lang="pt-B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4C78165-2069-43EE-8D2E-7C875E4F25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393" r="-1529" b="-3022"/>
          <a:stretch/>
        </p:blipFill>
        <p:spPr>
          <a:xfrm>
            <a:off x="3984734" y="2715491"/>
            <a:ext cx="8134901" cy="3922610"/>
          </a:xfrm>
          <a:prstGeom prst="rect">
            <a:avLst/>
          </a:prstGeom>
          <a:ln>
            <a:prstDash val="solid"/>
          </a:ln>
          <a:effectLst>
            <a:outerShdw blurRad="1270000" dist="571500" dir="4080000" sx="102000" sy="102000" algn="ctr" rotWithShape="0">
              <a:prstClr val="black">
                <a:alpha val="2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735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100000" fill="hold" grpId="1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animMotion origin="layout" path="M 5E-6 -2.96296E-6 L 5E-6 0.05255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1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3.95833E-6 0.05255 L -3.95833E-6 -1.85185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0.05255 L -3.95833E-6 -1.85185E-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3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3.95833E-6 0.05255 L -3.95833E-6 -1.85185E-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3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3.95833E-6 0.05255 L -3.95833E-6 -1.85185E-6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3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3.95833E-6 0.05255 L -3.95833E-6 -1.85185E-6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3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3.95833E-6 0.05255 L -3.95833E-6 -1.85185E-6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3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95833E-6 0.05255 L -3.95833E-6 -1.85185E-6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3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5" grpId="0"/>
      <p:bldP spid="485" grpId="1"/>
      <p:bldP spid="2" grpId="0"/>
      <p:bldP spid="2" grpId="1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Single Corner Rounded 13">
            <a:extLst>
              <a:ext uri="{FF2B5EF4-FFF2-40B4-BE49-F238E27FC236}">
                <a16:creationId xmlns:a16="http://schemas.microsoft.com/office/drawing/2014/main" id="{9E4F9B75-7B3F-5274-EF8D-6CED23886512}"/>
              </a:ext>
            </a:extLst>
          </p:cNvPr>
          <p:cNvSpPr/>
          <p:nvPr/>
        </p:nvSpPr>
        <p:spPr>
          <a:xfrm rot="16200000">
            <a:off x="4595463" y="-738536"/>
            <a:ext cx="6857999" cy="8335078"/>
          </a:xfrm>
          <a:prstGeom prst="round1Rect">
            <a:avLst/>
          </a:prstGeom>
          <a:gradFill>
            <a:gsLst>
              <a:gs pos="0">
                <a:srgbClr val="347FD5"/>
              </a:gs>
              <a:gs pos="100000">
                <a:srgbClr val="00428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C5B44705-1EAC-CF98-B180-84A9A5564168}"/>
              </a:ext>
            </a:extLst>
          </p:cNvPr>
          <p:cNvSpPr/>
          <p:nvPr/>
        </p:nvSpPr>
        <p:spPr>
          <a:xfrm rot="5400000" flipV="1">
            <a:off x="4771054" y="-562948"/>
            <a:ext cx="2649894" cy="12192001"/>
          </a:xfrm>
          <a:prstGeom prst="round2SameRect">
            <a:avLst>
              <a:gd name="adj1" fmla="val 14409"/>
              <a:gd name="adj2" fmla="val 0"/>
            </a:avLst>
          </a:prstGeom>
          <a:gradFill>
            <a:gsLst>
              <a:gs pos="0">
                <a:schemeClr val="bg2">
                  <a:lumMod val="90000"/>
                  <a:alpha val="60000"/>
                </a:schemeClr>
              </a:gs>
              <a:gs pos="69000">
                <a:schemeClr val="bg1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26A80FA-ACBA-24F1-2AE2-A9D0CAF76F7D}"/>
              </a:ext>
            </a:extLst>
          </p:cNvPr>
          <p:cNvGrpSpPr/>
          <p:nvPr/>
        </p:nvGrpSpPr>
        <p:grpSpPr>
          <a:xfrm>
            <a:off x="7352925" y="0"/>
            <a:ext cx="4844238" cy="4339578"/>
            <a:chOff x="2497750" y="3860347"/>
            <a:chExt cx="296226" cy="265366"/>
          </a:xfrm>
          <a:gradFill>
            <a:gsLst>
              <a:gs pos="0">
                <a:schemeClr val="bg2">
                  <a:alpha val="50000"/>
                </a:schemeClr>
              </a:gs>
              <a:gs pos="100000">
                <a:schemeClr val="bg2">
                  <a:lumMod val="90000"/>
                  <a:alpha val="50000"/>
                </a:schemeClr>
              </a:gs>
            </a:gsLst>
            <a:lin ang="2700000" scaled="0"/>
          </a:gra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3FF1FBC-6F8A-2C25-429B-E23D24FB3E48}"/>
                </a:ext>
              </a:extLst>
            </p:cNvPr>
            <p:cNvSpPr/>
            <p:nvPr/>
          </p:nvSpPr>
          <p:spPr>
            <a:xfrm>
              <a:off x="2642053" y="3860347"/>
              <a:ext cx="151923" cy="151923"/>
            </a:xfrm>
            <a:custGeom>
              <a:avLst/>
              <a:gdLst>
                <a:gd name="connsiteX0" fmla="*/ 151829 w 151923"/>
                <a:gd name="connsiteY0" fmla="*/ 151924 h 151923"/>
                <a:gd name="connsiteX1" fmla="*/ 69628 w 151923"/>
                <a:gd name="connsiteY1" fmla="*/ 151924 h 151923"/>
                <a:gd name="connsiteX2" fmla="*/ 0 w 151923"/>
                <a:gd name="connsiteY2" fmla="*/ 82201 h 151923"/>
                <a:gd name="connsiteX3" fmla="*/ 0 w 151923"/>
                <a:gd name="connsiteY3" fmla="*/ 0 h 151923"/>
                <a:gd name="connsiteX4" fmla="*/ 33433 w 151923"/>
                <a:gd name="connsiteY4" fmla="*/ 0 h 151923"/>
                <a:gd name="connsiteX5" fmla="*/ 33433 w 151923"/>
                <a:gd name="connsiteY5" fmla="*/ 82201 h 151923"/>
                <a:gd name="connsiteX6" fmla="*/ 69723 w 151923"/>
                <a:gd name="connsiteY6" fmla="*/ 118491 h 151923"/>
                <a:gd name="connsiteX7" fmla="*/ 151924 w 151923"/>
                <a:gd name="connsiteY7" fmla="*/ 118491 h 151923"/>
                <a:gd name="connsiteX8" fmla="*/ 151924 w 151923"/>
                <a:gd name="connsiteY8" fmla="*/ 151924 h 151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923">
                  <a:moveTo>
                    <a:pt x="151829" y="151924"/>
                  </a:moveTo>
                  <a:lnTo>
                    <a:pt x="69628" y="151924"/>
                  </a:lnTo>
                  <a:cubicBezTo>
                    <a:pt x="31242" y="151924"/>
                    <a:pt x="0" y="120682"/>
                    <a:pt x="0" y="82201"/>
                  </a:cubicBezTo>
                  <a:lnTo>
                    <a:pt x="0" y="0"/>
                  </a:lnTo>
                  <a:lnTo>
                    <a:pt x="33433" y="0"/>
                  </a:lnTo>
                  <a:lnTo>
                    <a:pt x="33433" y="82201"/>
                  </a:lnTo>
                  <a:cubicBezTo>
                    <a:pt x="33433" y="102203"/>
                    <a:pt x="49721" y="118491"/>
                    <a:pt x="69723" y="118491"/>
                  </a:cubicBezTo>
                  <a:lnTo>
                    <a:pt x="151924" y="118491"/>
                  </a:lnTo>
                  <a:lnTo>
                    <a:pt x="151924" y="151924"/>
                  </a:lnTo>
                  <a:close/>
                </a:path>
              </a:pathLst>
            </a:custGeom>
            <a:gradFill>
              <a:gsLst>
                <a:gs pos="0">
                  <a:srgbClr val="347FD5"/>
                </a:gs>
                <a:gs pos="100000">
                  <a:srgbClr val="00428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400">
                <a:solidFill>
                  <a:schemeClr val="lt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FBD9DBB-D009-176A-5EB1-A629E2BB255C}"/>
                </a:ext>
              </a:extLst>
            </p:cNvPr>
            <p:cNvSpPr/>
            <p:nvPr/>
          </p:nvSpPr>
          <p:spPr>
            <a:xfrm>
              <a:off x="2497750" y="3973885"/>
              <a:ext cx="151923" cy="151828"/>
            </a:xfrm>
            <a:custGeom>
              <a:avLst/>
              <a:gdLst>
                <a:gd name="connsiteX0" fmla="*/ 151924 w 151923"/>
                <a:gd name="connsiteY0" fmla="*/ 151829 h 151828"/>
                <a:gd name="connsiteX1" fmla="*/ 118491 w 151923"/>
                <a:gd name="connsiteY1" fmla="*/ 151829 h 151828"/>
                <a:gd name="connsiteX2" fmla="*/ 118491 w 151923"/>
                <a:gd name="connsiteY2" fmla="*/ 69723 h 151828"/>
                <a:gd name="connsiteX3" fmla="*/ 82201 w 151923"/>
                <a:gd name="connsiteY3" fmla="*/ 33433 h 151828"/>
                <a:gd name="connsiteX4" fmla="*/ 0 w 151923"/>
                <a:gd name="connsiteY4" fmla="*/ 33433 h 151828"/>
                <a:gd name="connsiteX5" fmla="*/ 0 w 151923"/>
                <a:gd name="connsiteY5" fmla="*/ 0 h 151828"/>
                <a:gd name="connsiteX6" fmla="*/ 82201 w 151923"/>
                <a:gd name="connsiteY6" fmla="*/ 0 h 151828"/>
                <a:gd name="connsiteX7" fmla="*/ 151829 w 151923"/>
                <a:gd name="connsiteY7" fmla="*/ 69723 h 151828"/>
                <a:gd name="connsiteX8" fmla="*/ 151829 w 151923"/>
                <a:gd name="connsiteY8" fmla="*/ 151829 h 15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23" h="151828">
                  <a:moveTo>
                    <a:pt x="151924" y="151829"/>
                  </a:moveTo>
                  <a:lnTo>
                    <a:pt x="118491" y="151829"/>
                  </a:lnTo>
                  <a:lnTo>
                    <a:pt x="118491" y="69723"/>
                  </a:lnTo>
                  <a:cubicBezTo>
                    <a:pt x="118491" y="49720"/>
                    <a:pt x="102203" y="33433"/>
                    <a:pt x="82201" y="33433"/>
                  </a:cubicBezTo>
                  <a:lnTo>
                    <a:pt x="0" y="33433"/>
                  </a:lnTo>
                  <a:lnTo>
                    <a:pt x="0" y="0"/>
                  </a:lnTo>
                  <a:lnTo>
                    <a:pt x="82201" y="0"/>
                  </a:lnTo>
                  <a:cubicBezTo>
                    <a:pt x="120587" y="0"/>
                    <a:pt x="151829" y="31242"/>
                    <a:pt x="151829" y="69723"/>
                  </a:cubicBezTo>
                  <a:lnTo>
                    <a:pt x="151829" y="151829"/>
                  </a:lnTo>
                  <a:close/>
                </a:path>
              </a:pathLst>
            </a:custGeom>
            <a:gradFill>
              <a:gsLst>
                <a:gs pos="0">
                  <a:srgbClr val="347FD5"/>
                </a:gs>
                <a:gs pos="100000">
                  <a:srgbClr val="004289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400">
                <a:solidFill>
                  <a:schemeClr val="lt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B4F38226-1B44-725C-D492-EC49E1027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5126" y="369791"/>
            <a:ext cx="1482336" cy="2411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F01E18-712A-2BCD-7DDA-A03F11AC8348}"/>
              </a:ext>
            </a:extLst>
          </p:cNvPr>
          <p:cNvSpPr txBox="1"/>
          <p:nvPr/>
        </p:nvSpPr>
        <p:spPr>
          <a:xfrm>
            <a:off x="358775" y="1038611"/>
            <a:ext cx="4281877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>
              <a:defRPr sz="3600">
                <a:solidFill>
                  <a:srgbClr val="004289"/>
                </a:solidFill>
                <a:latin typeface="Antenna" pitchFamily="2" charset="0"/>
              </a:defRPr>
            </a:lvl1pPr>
          </a:lstStyle>
          <a:p>
            <a:r>
              <a:rPr lang="en-US" sz="4800" b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Vision &amp;</a:t>
            </a:r>
          </a:p>
          <a:p>
            <a:r>
              <a:rPr lang="en-US" sz="4800" b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missions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3A17EE-505C-E5D2-6E2F-B99CA91693C4}"/>
              </a:ext>
            </a:extLst>
          </p:cNvPr>
          <p:cNvSpPr txBox="1"/>
          <p:nvPr/>
        </p:nvSpPr>
        <p:spPr>
          <a:xfrm>
            <a:off x="4724399" y="868729"/>
            <a:ext cx="6027683" cy="22365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spcAft>
                <a:spcPts val="1563"/>
              </a:spcAft>
            </a:pPr>
            <a:r>
              <a:rPr lang="en-US" dirty="0">
                <a:solidFill>
                  <a:schemeClr val="bg1"/>
                </a:solidFill>
              </a:rPr>
              <a:t>Accelerating your industrial performance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for a better world</a:t>
            </a:r>
          </a:p>
          <a:p>
            <a:pPr>
              <a:spcAft>
                <a:spcPts val="1563"/>
              </a:spcAft>
            </a:pPr>
            <a:r>
              <a:rPr lang="en-US" sz="1400" dirty="0">
                <a:solidFill>
                  <a:schemeClr val="bg1"/>
                </a:solidFill>
              </a:rPr>
              <a:t>100</a:t>
            </a:r>
            <a:r>
              <a:rPr lang="sk-SK" sz="1400" dirty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% dedicated to the industrial process improvement, The Actemium network enables a customized approach, presenting multi-technical,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multi-site and multi-country solutions. </a:t>
            </a:r>
            <a:br>
              <a:rPr lang="en-US" sz="1400" dirty="0">
                <a:solidFill>
                  <a:schemeClr val="bg1"/>
                </a:solidFill>
              </a:rPr>
            </a:b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Operating throughout the entire industrial life cycle, from design up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to and including maintenance.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C53C5E-C5FF-7857-CFBB-8D985E36B7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68" r="20078"/>
          <a:stretch/>
        </p:blipFill>
        <p:spPr>
          <a:xfrm flipH="1">
            <a:off x="358775" y="3507458"/>
            <a:ext cx="2755924" cy="2482872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EE383F-5803-254E-9D16-86AE4BF681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38" r="14438"/>
          <a:stretch/>
        </p:blipFill>
        <p:spPr>
          <a:xfrm>
            <a:off x="3295469" y="3507458"/>
            <a:ext cx="2753922" cy="2482872"/>
          </a:xfrm>
          <a:prstGeom prst="round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5E887D-A67D-5AA5-EA93-4839255AB92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58" r="14458"/>
          <a:stretch/>
        </p:blipFill>
        <p:spPr>
          <a:xfrm>
            <a:off x="6230161" y="3507458"/>
            <a:ext cx="2755924" cy="2482872"/>
          </a:xfrm>
          <a:prstGeom prst="round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01821C-4A61-A3DC-777C-F8B0A44AD27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84" r="13444"/>
          <a:stretch/>
        </p:blipFill>
        <p:spPr>
          <a:xfrm>
            <a:off x="9165854" y="3507458"/>
            <a:ext cx="2755923" cy="2482872"/>
          </a:xfrm>
          <a:prstGeom prst="round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20AA10A-6A90-8EB9-C5CF-1A84FEB893C5}"/>
              </a:ext>
            </a:extLst>
          </p:cNvPr>
          <p:cNvSpPr txBox="1"/>
          <p:nvPr/>
        </p:nvSpPr>
        <p:spPr>
          <a:xfrm>
            <a:off x="2082800" y="4445000"/>
            <a:ext cx="6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en-US" sz="1600" err="1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E1A53EB4-82C4-5AB9-B278-A0BD0618B8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CD99F3F-0A1F-40AE-BD1F-16B35B0D1EA4}" type="slidenum">
              <a:rPr lang="pt-BR" smtClean="0">
                <a:solidFill>
                  <a:schemeClr val="bg1"/>
                </a:solidFill>
              </a:rPr>
              <a:pPr algn="r"/>
              <a:t>4</a:t>
            </a:fld>
            <a:endParaRPr lang="pt-B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17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100000" fill="hold" grpId="1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animMotion origin="layout" path="M 5E-6 -2.96296E-6 L 5E-6 0.05255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1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2956 -1.85185E-6 L -1.25E-6 -1.85185E-6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3.33333E-6 0.05255 L -3.33333E-6 -3.7037E-7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3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mp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2956 -1.85185E-6 L 3.75E-6 -1.85185E-6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1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2956 -1.85185E-6 L 3.75E-6 -1.85185E-6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1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02956 -1.85185E-6 L 3.75E-6 -1.85185E-6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1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0.02956 -1.85185E-6 L 3.75E-6 -1.85185E-6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13" grpId="1" animBg="1"/>
      <p:bldP spid="5" grpId="0"/>
      <p:bldP spid="5" grpId="1"/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25FB86DC-BA58-C93C-73D7-F6876457BA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38738" y="1135608"/>
            <a:ext cx="5737225" cy="474650"/>
          </a:xfrm>
        </p:spPr>
        <p:txBody>
          <a:bodyPr/>
          <a:lstStyle/>
          <a:p>
            <a:r>
              <a:rPr lang="en-US" sz="2000" b="1" dirty="0"/>
              <a:t>ProCS, Ltd. – the company history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48E4FEB5-C226-4F45-24C9-01B98FCE5A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38737" y="1688316"/>
            <a:ext cx="6493090" cy="1300209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1600" b="1" dirty="0">
                <a:solidFill>
                  <a:schemeClr val="bg1"/>
                </a:solidFill>
              </a:rPr>
              <a:t>1992</a:t>
            </a:r>
            <a:r>
              <a:rPr lang="en-US" sz="1600" dirty="0">
                <a:solidFill>
                  <a:schemeClr val="bg1"/>
                </a:solidFill>
              </a:rPr>
              <a:t> – establishment of ProCS, Ltd.</a:t>
            </a:r>
            <a:endParaRPr lang="en-US" sz="1600" b="1" dirty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1600" b="1" dirty="0">
                <a:solidFill>
                  <a:schemeClr val="bg1"/>
                </a:solidFill>
              </a:rPr>
              <a:t>2007</a:t>
            </a:r>
            <a:r>
              <a:rPr lang="en-US" sz="1600" dirty="0">
                <a:solidFill>
                  <a:schemeClr val="bg1"/>
                </a:solidFill>
              </a:rPr>
              <a:t> – ProCS, Ltd.</a:t>
            </a:r>
            <a:r>
              <a:rPr lang="en-US" sz="1600" dirty="0"/>
              <a:t> has become a member of VINCI Energies group</a:t>
            </a:r>
            <a:endParaRPr lang="en-US" sz="1600" b="1" dirty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1600" b="1" dirty="0">
                <a:solidFill>
                  <a:schemeClr val="bg1"/>
                </a:solidFill>
              </a:rPr>
              <a:t>2015</a:t>
            </a:r>
            <a:r>
              <a:rPr lang="en-US" sz="1600" dirty="0">
                <a:solidFill>
                  <a:schemeClr val="bg1"/>
                </a:solidFill>
              </a:rPr>
              <a:t> – ProCS, Ltd. presents itself under the ACTEMIUM brand</a:t>
            </a:r>
            <a:endParaRPr lang="en-US" sz="1600" b="1" dirty="0"/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D4BE5B32-48DE-A616-4A5E-5F5E44D14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120" y="1127124"/>
            <a:ext cx="3511659" cy="1861401"/>
          </a:xfrm>
        </p:spPr>
        <p:txBody>
          <a:bodyPr/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sk-SK" sz="4400" dirty="0"/>
              <a:t>ACTEMIUM</a:t>
            </a:r>
            <a:br>
              <a:rPr lang="sk-SK" sz="4400" dirty="0"/>
            </a:br>
            <a:r>
              <a:rPr lang="sk-SK" sz="4400" dirty="0"/>
              <a:t>Slovakia</a:t>
            </a:r>
            <a:endParaRPr lang="en-US" sz="4400" dirty="0"/>
          </a:p>
        </p:txBody>
      </p:sp>
      <p:pic>
        <p:nvPicPr>
          <p:cNvPr id="10" name="Zástupný objekt pre obrázok 9" descr="Obrázok, na ktorom je mapa, text, atlas, diagram&#10;&#10;Automaticky generovaný popis">
            <a:extLst>
              <a:ext uri="{FF2B5EF4-FFF2-40B4-BE49-F238E27FC236}">
                <a16:creationId xmlns:a16="http://schemas.microsoft.com/office/drawing/2014/main" id="{0C712C29-7B19-4C7E-ADE3-3B4BB8EF69F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73" r="-3" b="22556"/>
          <a:stretch/>
        </p:blipFill>
        <p:spPr>
          <a:xfrm>
            <a:off x="338979" y="3811519"/>
            <a:ext cx="4676362" cy="2053782"/>
          </a:xfrm>
          <a:noFill/>
        </p:spPr>
      </p:pic>
      <p:pic>
        <p:nvPicPr>
          <p:cNvPr id="8" name="Zástupný objekt pre obrázok 7" descr="Obrázok, na ktorom je exteriér, budova, nebo, reality&#10;&#10;Automaticky generovaný popis">
            <a:extLst>
              <a:ext uri="{FF2B5EF4-FFF2-40B4-BE49-F238E27FC236}">
                <a16:creationId xmlns:a16="http://schemas.microsoft.com/office/drawing/2014/main" id="{BE29526F-C17B-4178-8884-028F41CA0DC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3" r="-3" b="2182"/>
          <a:stretch/>
        </p:blipFill>
        <p:spPr>
          <a:xfrm>
            <a:off x="5169255" y="3527680"/>
            <a:ext cx="6683766" cy="2935401"/>
          </a:xfrm>
          <a:noFill/>
        </p:spPr>
      </p:pic>
    </p:spTree>
    <p:extLst>
      <p:ext uri="{BB962C8B-B14F-4D97-AF65-F5344CB8AC3E}">
        <p14:creationId xmlns:p14="http://schemas.microsoft.com/office/powerpoint/2010/main" val="602170349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7CF49D-3172-46C6-A8EF-19460EF39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The company activities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437B32B-0925-4B58-84EC-555DA1F6B9D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61282" y="4562475"/>
            <a:ext cx="3028863" cy="1686865"/>
          </a:xfrm>
        </p:spPr>
        <p:txBody>
          <a:bodyPr/>
          <a:lstStyle/>
          <a:p>
            <a:pPr marL="444500" indent="-4445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sk-SK" sz="3200" b="1" dirty="0"/>
              <a:t>DESIGN</a:t>
            </a:r>
          </a:p>
          <a:p>
            <a:pPr marL="444500" indent="-4445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sk-SK" sz="3200" b="1" dirty="0"/>
              <a:t>BUILD</a:t>
            </a:r>
          </a:p>
          <a:p>
            <a:pPr marL="444500" indent="-4445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sk-SK" sz="3200" b="1" dirty="0"/>
              <a:t>MAINTAIN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A9B5BF3-93CC-4DA8-AD67-7186187F00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53296" y="699002"/>
            <a:ext cx="5879930" cy="6006598"/>
          </a:xfrm>
        </p:spPr>
        <p:txBody>
          <a:bodyPr/>
          <a:lstStyle/>
          <a:p>
            <a:pPr marL="595313" lvl="2" indent="-508000" defTabSz="1219170">
              <a:lnSpc>
                <a:spcPct val="114000"/>
              </a:lnSpc>
              <a:spcBef>
                <a:spcPts val="800"/>
              </a:spcBef>
              <a:spcAft>
                <a:spcPts val="600"/>
              </a:spcAft>
              <a:buClr>
                <a:schemeClr val="accent2"/>
              </a:buClr>
              <a:buSzPct val="90000"/>
              <a:buBlip>
                <a:blip r:embed="rId3"/>
              </a:buBlip>
            </a:pPr>
            <a:r>
              <a:rPr lang="en-US" sz="2800" b="0" spc="80" dirty="0">
                <a:solidFill>
                  <a:schemeClr val="bg1"/>
                </a:solidFill>
                <a:latin typeface="+mn-lt"/>
                <a:cs typeface="+mn-cs"/>
              </a:rPr>
              <a:t>Industrial automation</a:t>
            </a:r>
          </a:p>
          <a:p>
            <a:pPr marL="595313" lvl="2" indent="-508000" defTabSz="1219170">
              <a:lnSpc>
                <a:spcPct val="114000"/>
              </a:lnSpc>
              <a:spcBef>
                <a:spcPts val="800"/>
              </a:spcBef>
              <a:spcAft>
                <a:spcPts val="600"/>
              </a:spcAft>
              <a:buClr>
                <a:schemeClr val="accent2"/>
              </a:buClr>
              <a:buSzPct val="90000"/>
              <a:buBlip>
                <a:blip r:embed="rId3"/>
              </a:buBlip>
            </a:pPr>
            <a:r>
              <a:rPr lang="en-US" sz="2800" b="0" spc="80" dirty="0">
                <a:solidFill>
                  <a:schemeClr val="bg1"/>
                </a:solidFill>
                <a:latin typeface="+mn-lt"/>
                <a:cs typeface="+mn-cs"/>
              </a:rPr>
              <a:t>Service &amp; Maintenance</a:t>
            </a:r>
          </a:p>
          <a:p>
            <a:pPr marL="595313" lvl="2" indent="-508000" defTabSz="1219170">
              <a:lnSpc>
                <a:spcPct val="114000"/>
              </a:lnSpc>
              <a:spcBef>
                <a:spcPts val="800"/>
              </a:spcBef>
              <a:spcAft>
                <a:spcPts val="600"/>
              </a:spcAft>
              <a:buClr>
                <a:schemeClr val="accent2"/>
              </a:buClr>
              <a:buSzPct val="90000"/>
              <a:buBlip>
                <a:blip r:embed="rId3"/>
              </a:buBlip>
            </a:pPr>
            <a:r>
              <a:rPr lang="en-US" sz="2800" b="0" spc="80" dirty="0">
                <a:solidFill>
                  <a:schemeClr val="bg1"/>
                </a:solidFill>
                <a:latin typeface="+mn-lt"/>
                <a:cs typeface="+mn-cs"/>
              </a:rPr>
              <a:t>Assembly &amp; Installation of electrical cabinets</a:t>
            </a:r>
          </a:p>
          <a:p>
            <a:pPr marL="595313" lvl="2" indent="-508000" defTabSz="1219170">
              <a:lnSpc>
                <a:spcPct val="114000"/>
              </a:lnSpc>
              <a:spcBef>
                <a:spcPts val="800"/>
              </a:spcBef>
              <a:spcAft>
                <a:spcPts val="600"/>
              </a:spcAft>
              <a:buClr>
                <a:schemeClr val="accent2"/>
              </a:buClr>
              <a:buSzPct val="90000"/>
              <a:buBlip>
                <a:blip r:embed="rId3"/>
              </a:buBlip>
            </a:pPr>
            <a:r>
              <a:rPr lang="en-US" sz="2800" b="0" spc="80" dirty="0">
                <a:solidFill>
                  <a:schemeClr val="bg1"/>
                </a:solidFill>
                <a:latin typeface="+mn-lt"/>
                <a:cs typeface="+mn-cs"/>
              </a:rPr>
              <a:t>Analytics</a:t>
            </a:r>
          </a:p>
          <a:p>
            <a:pPr marL="595313" lvl="2" indent="-508000" defTabSz="1219170">
              <a:lnSpc>
                <a:spcPct val="114000"/>
              </a:lnSpc>
              <a:spcBef>
                <a:spcPts val="800"/>
              </a:spcBef>
              <a:spcAft>
                <a:spcPts val="600"/>
              </a:spcAft>
              <a:buClr>
                <a:schemeClr val="accent2"/>
              </a:buClr>
              <a:buSzPct val="90000"/>
              <a:buBlip>
                <a:blip r:embed="rId3"/>
              </a:buBlip>
            </a:pPr>
            <a:r>
              <a:rPr lang="en-US" sz="2800" b="0" spc="80" dirty="0">
                <a:solidFill>
                  <a:schemeClr val="bg1"/>
                </a:solidFill>
                <a:latin typeface="+mn-lt"/>
                <a:cs typeface="+mn-cs"/>
              </a:rPr>
              <a:t>MES systems</a:t>
            </a:r>
          </a:p>
          <a:p>
            <a:pPr marL="595313" lvl="2" indent="-508000" defTabSz="1219170">
              <a:lnSpc>
                <a:spcPct val="114000"/>
              </a:lnSpc>
              <a:spcBef>
                <a:spcPts val="800"/>
              </a:spcBef>
              <a:spcAft>
                <a:spcPts val="600"/>
              </a:spcAft>
              <a:buClr>
                <a:schemeClr val="accent2"/>
              </a:buClr>
              <a:buSzPct val="90000"/>
              <a:buBlip>
                <a:blip r:embed="rId3"/>
              </a:buBlip>
            </a:pPr>
            <a:r>
              <a:rPr lang="en-US" sz="2800" b="0" spc="80" dirty="0">
                <a:solidFill>
                  <a:schemeClr val="bg1"/>
                </a:solidFill>
                <a:latin typeface="+mn-lt"/>
                <a:cs typeface="+mn-cs"/>
              </a:rPr>
              <a:t>Functional safety</a:t>
            </a:r>
          </a:p>
          <a:p>
            <a:pPr marL="595313" lvl="2" indent="-508000" defTabSz="1219170">
              <a:lnSpc>
                <a:spcPct val="114000"/>
              </a:lnSpc>
              <a:spcBef>
                <a:spcPts val="800"/>
              </a:spcBef>
              <a:spcAft>
                <a:spcPts val="600"/>
              </a:spcAft>
              <a:buClr>
                <a:schemeClr val="accent2"/>
              </a:buClr>
              <a:buSzPct val="90000"/>
              <a:buBlip>
                <a:blip r:embed="rId3"/>
              </a:buBlip>
            </a:pPr>
            <a:r>
              <a:rPr lang="en-US" sz="2800" b="0" spc="80" dirty="0">
                <a:solidFill>
                  <a:schemeClr val="bg1"/>
                </a:solidFill>
                <a:latin typeface="+mn-lt"/>
                <a:cs typeface="+mn-cs"/>
              </a:rPr>
              <a:t>Cyber security</a:t>
            </a:r>
          </a:p>
          <a:p>
            <a:pPr marL="595313" lvl="2" indent="-508000" defTabSz="1219170">
              <a:lnSpc>
                <a:spcPct val="114000"/>
              </a:lnSpc>
              <a:spcBef>
                <a:spcPts val="800"/>
              </a:spcBef>
              <a:spcAft>
                <a:spcPts val="600"/>
              </a:spcAft>
              <a:buClr>
                <a:schemeClr val="accent2"/>
              </a:buClr>
              <a:buSzPct val="90000"/>
              <a:buBlip>
                <a:blip r:embed="rId3"/>
              </a:buBlip>
            </a:pPr>
            <a:r>
              <a:rPr lang="en-US" sz="2800" b="0" spc="80" dirty="0">
                <a:solidFill>
                  <a:schemeClr val="bg1"/>
                </a:solidFill>
                <a:latin typeface="+mn-lt"/>
                <a:cs typeface="+mn-cs"/>
              </a:rPr>
              <a:t>Vibrodiagnostics</a:t>
            </a:r>
          </a:p>
        </p:txBody>
      </p:sp>
    </p:spTree>
    <p:extLst>
      <p:ext uri="{BB962C8B-B14F-4D97-AF65-F5344CB8AC3E}">
        <p14:creationId xmlns:p14="http://schemas.microsoft.com/office/powerpoint/2010/main" val="2364089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7CF49D-3172-46C6-A8EF-19460EF39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1217741"/>
            <a:ext cx="3824289" cy="1533525"/>
          </a:xfrm>
        </p:spPr>
        <p:txBody>
          <a:bodyPr/>
          <a:lstStyle/>
          <a:p>
            <a:r>
              <a:rPr lang="sk-SK" sz="4400" dirty="0"/>
              <a:t>Industrial automation</a:t>
            </a:r>
            <a:endParaRPr lang="en-US" sz="4400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437B32B-0925-4B58-84EC-555DA1F6B9D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8774" y="4839418"/>
            <a:ext cx="4748685" cy="1275492"/>
          </a:xfrm>
        </p:spPr>
        <p:txBody>
          <a:bodyPr/>
          <a:lstStyle/>
          <a:p>
            <a:pPr marL="444500" indent="-4445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3200" b="1" dirty="0"/>
              <a:t>Consulting services</a:t>
            </a:r>
          </a:p>
          <a:p>
            <a:pPr marL="444500" indent="-4445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3200" b="1" dirty="0"/>
              <a:t>Analyzing processes</a:t>
            </a:r>
          </a:p>
        </p:txBody>
      </p:sp>
      <p:sp>
        <p:nvSpPr>
          <p:cNvPr id="7" name="Zástupný text 4">
            <a:extLst>
              <a:ext uri="{FF2B5EF4-FFF2-40B4-BE49-F238E27FC236}">
                <a16:creationId xmlns:a16="http://schemas.microsoft.com/office/drawing/2014/main" id="{4CBE1987-9269-40E1-82F8-1299E4F86C2D}"/>
              </a:ext>
            </a:extLst>
          </p:cNvPr>
          <p:cNvSpPr txBox="1">
            <a:spLocks/>
          </p:cNvSpPr>
          <p:nvPr/>
        </p:nvSpPr>
        <p:spPr>
          <a:xfrm>
            <a:off x="6213216" y="445784"/>
            <a:ext cx="3014937" cy="474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egoe UI" panose="020B0502040204020203" pitchFamily="34" charset="0"/>
              <a:buChar char="–"/>
              <a:defRPr sz="11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54292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egoe UI" panose="02070309020205020404" pitchFamily="49" charset="0"/>
              <a:buChar char="o"/>
              <a:defRPr sz="1100" i="0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u="none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sk-SK" sz="2800" spc="80" dirty="0">
                <a:solidFill>
                  <a:srgbClr val="C6D200"/>
                </a:solidFill>
              </a:rPr>
              <a:t>Engineering</a:t>
            </a:r>
            <a:endParaRPr lang="en-GB" sz="2800" spc="80" dirty="0">
              <a:solidFill>
                <a:srgbClr val="C6D200"/>
              </a:solidFill>
            </a:endParaRPr>
          </a:p>
          <a:p>
            <a:endParaRPr lang="sk-SK" sz="2800" dirty="0">
              <a:solidFill>
                <a:srgbClr val="C6D200"/>
              </a:solidFill>
            </a:endParaRPr>
          </a:p>
        </p:txBody>
      </p:sp>
      <p:sp>
        <p:nvSpPr>
          <p:cNvPr id="8" name="Zástupný text 5">
            <a:extLst>
              <a:ext uri="{FF2B5EF4-FFF2-40B4-BE49-F238E27FC236}">
                <a16:creationId xmlns:a16="http://schemas.microsoft.com/office/drawing/2014/main" id="{73B29A28-AE48-494B-BFF0-04165171876A}"/>
              </a:ext>
            </a:extLst>
          </p:cNvPr>
          <p:cNvSpPr txBox="1">
            <a:spLocks/>
          </p:cNvSpPr>
          <p:nvPr/>
        </p:nvSpPr>
        <p:spPr>
          <a:xfrm>
            <a:off x="6213216" y="983172"/>
            <a:ext cx="5545304" cy="214179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12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egoe UI" panose="020B0502040204020203" pitchFamily="34" charset="0"/>
              <a:buChar char="–"/>
              <a:defRPr lang="en-US" sz="11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54292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egoe UI" panose="02070309020205020404" pitchFamily="49" charset="0"/>
              <a:buChar char="o"/>
              <a:defRPr sz="1100" i="0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u="none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342900" lvl="1" indent="-342900" fontAlgn="base">
              <a:spcBef>
                <a:spcPts val="600"/>
              </a:spcBef>
              <a:spcAft>
                <a:spcPts val="600"/>
              </a:spcAft>
              <a:buClr>
                <a:srgbClr val="C6D200"/>
              </a:buClr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Instrumentation and control design documentation processing</a:t>
            </a:r>
          </a:p>
          <a:p>
            <a:pPr marL="342900" lvl="1" indent="-342900" fontAlgn="base">
              <a:spcBef>
                <a:spcPts val="600"/>
              </a:spcBef>
              <a:spcAft>
                <a:spcPts val="600"/>
              </a:spcAft>
              <a:buClr>
                <a:srgbClr val="C6D200"/>
              </a:buClr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EPS, GDS project documentation processing</a:t>
            </a:r>
          </a:p>
          <a:p>
            <a:pPr marL="342900" lvl="1" indent="-342900" fontAlgn="base">
              <a:spcBef>
                <a:spcPts val="600"/>
              </a:spcBef>
              <a:spcAft>
                <a:spcPts val="600"/>
              </a:spcAft>
              <a:buClr>
                <a:srgbClr val="C6D200"/>
              </a:buClr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Electrical engineering including lightning, grounding and lighting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Clr>
                <a:srgbClr val="C6D200"/>
              </a:buClr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Software engineering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Control systems specification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Process automation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Field instrumentation</a:t>
            </a:r>
          </a:p>
          <a:p>
            <a:endParaRPr lang="sk-SK" sz="2000" dirty="0"/>
          </a:p>
        </p:txBody>
      </p:sp>
      <p:sp>
        <p:nvSpPr>
          <p:cNvPr id="9" name="Zástupný text 6">
            <a:extLst>
              <a:ext uri="{FF2B5EF4-FFF2-40B4-BE49-F238E27FC236}">
                <a16:creationId xmlns:a16="http://schemas.microsoft.com/office/drawing/2014/main" id="{642D6171-3013-431F-BE71-FAC0EF0C3BC2}"/>
              </a:ext>
            </a:extLst>
          </p:cNvPr>
          <p:cNvSpPr txBox="1">
            <a:spLocks/>
          </p:cNvSpPr>
          <p:nvPr/>
        </p:nvSpPr>
        <p:spPr>
          <a:xfrm>
            <a:off x="6213216" y="4635977"/>
            <a:ext cx="3014937" cy="474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egoe UI" panose="020B0502040204020203" pitchFamily="34" charset="0"/>
              <a:buChar char="–"/>
              <a:defRPr sz="11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54292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egoe UI" panose="02070309020205020404" pitchFamily="49" charset="0"/>
              <a:buChar char="o"/>
              <a:defRPr sz="1100" i="0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u="none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sk-SK" sz="2800" spc="80" dirty="0">
                <a:solidFill>
                  <a:srgbClr val="C6D200"/>
                </a:solidFill>
              </a:rPr>
              <a:t>Installation</a:t>
            </a:r>
            <a:endParaRPr lang="en-GB" sz="2800" spc="80" dirty="0">
              <a:solidFill>
                <a:srgbClr val="C6D200"/>
              </a:solidFill>
            </a:endParaRPr>
          </a:p>
          <a:p>
            <a:endParaRPr lang="sk-SK" sz="2800" dirty="0">
              <a:solidFill>
                <a:srgbClr val="C6D200"/>
              </a:solidFill>
            </a:endParaRPr>
          </a:p>
        </p:txBody>
      </p:sp>
      <p:sp>
        <p:nvSpPr>
          <p:cNvPr id="10" name="Zástupný text 7">
            <a:extLst>
              <a:ext uri="{FF2B5EF4-FFF2-40B4-BE49-F238E27FC236}">
                <a16:creationId xmlns:a16="http://schemas.microsoft.com/office/drawing/2014/main" id="{25532FEC-D0AB-4A47-A7DF-374176928AFB}"/>
              </a:ext>
            </a:extLst>
          </p:cNvPr>
          <p:cNvSpPr txBox="1">
            <a:spLocks/>
          </p:cNvSpPr>
          <p:nvPr/>
        </p:nvSpPr>
        <p:spPr>
          <a:xfrm>
            <a:off x="6213215" y="5168292"/>
            <a:ext cx="5822265" cy="15373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12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egoe UI" panose="020B0502040204020203" pitchFamily="34" charset="0"/>
              <a:buChar char="–"/>
              <a:defRPr lang="en-US" sz="11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54292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egoe UI" panose="02070309020205020404" pitchFamily="49" charset="0"/>
              <a:buChar char="o"/>
              <a:defRPr sz="1100" i="0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u="none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342900" lvl="1" indent="-342900" fontAlgn="base">
              <a:lnSpc>
                <a:spcPct val="114000"/>
              </a:lnSpc>
              <a:spcBef>
                <a:spcPts val="0"/>
              </a:spcBef>
              <a:buClr>
                <a:srgbClr val="C6D200"/>
              </a:buClr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Electrical installation work, including installation and assembly of measuring, control and automation technology as well as electrical equipment, computer and optical networks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449994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7CF49D-3172-46C6-A8EF-19460EF39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1217741"/>
            <a:ext cx="3824289" cy="1533525"/>
          </a:xfrm>
        </p:spPr>
        <p:txBody>
          <a:bodyPr/>
          <a:lstStyle/>
          <a:p>
            <a:r>
              <a:rPr lang="sk-SK" sz="4400" dirty="0"/>
              <a:t>Industrial automation</a:t>
            </a:r>
            <a:endParaRPr lang="en-US" sz="4400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437B32B-0925-4B58-84EC-555DA1F6B9D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8774" y="4364767"/>
            <a:ext cx="4031994" cy="2340833"/>
          </a:xfrm>
        </p:spPr>
        <p:txBody>
          <a:bodyPr/>
          <a:lstStyle/>
          <a:p>
            <a:pPr marL="534988" indent="-4445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3200" b="1" dirty="0"/>
              <a:t>Best practices</a:t>
            </a:r>
          </a:p>
          <a:p>
            <a:pPr marL="534988" indent="-4445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3200" b="1" dirty="0"/>
              <a:t>Safety application</a:t>
            </a:r>
          </a:p>
          <a:p>
            <a:pPr marL="534988" indent="-4445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3200" b="1" dirty="0"/>
              <a:t>FAT, SAT</a:t>
            </a:r>
          </a:p>
          <a:p>
            <a:pPr marL="534988" indent="-4445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3200" b="1" dirty="0"/>
              <a:t>Experiences</a:t>
            </a:r>
          </a:p>
        </p:txBody>
      </p:sp>
      <p:sp>
        <p:nvSpPr>
          <p:cNvPr id="7" name="Zástupný text 4">
            <a:extLst>
              <a:ext uri="{FF2B5EF4-FFF2-40B4-BE49-F238E27FC236}">
                <a16:creationId xmlns:a16="http://schemas.microsoft.com/office/drawing/2014/main" id="{4CBE1987-9269-40E1-82F8-1299E4F86C2D}"/>
              </a:ext>
            </a:extLst>
          </p:cNvPr>
          <p:cNvSpPr txBox="1">
            <a:spLocks/>
          </p:cNvSpPr>
          <p:nvPr/>
        </p:nvSpPr>
        <p:spPr>
          <a:xfrm>
            <a:off x="5969771" y="802930"/>
            <a:ext cx="5942143" cy="8199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egoe UI" panose="020B0502040204020203" pitchFamily="34" charset="0"/>
              <a:buChar char="–"/>
              <a:defRPr sz="11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54292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egoe UI" panose="02070309020205020404" pitchFamily="49" charset="0"/>
              <a:buChar char="o"/>
              <a:defRPr sz="1100" i="0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u="none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2800" spc="80">
                <a:solidFill>
                  <a:srgbClr val="C6D200"/>
                </a:solidFill>
              </a:rPr>
              <a:t>Application software for DCS, ESDS, PLC, SCADA, ... </a:t>
            </a:r>
          </a:p>
          <a:p>
            <a:endParaRPr lang="en-US" sz="2800">
              <a:solidFill>
                <a:srgbClr val="C6D200"/>
              </a:solidFill>
            </a:endParaRPr>
          </a:p>
        </p:txBody>
      </p:sp>
      <p:sp>
        <p:nvSpPr>
          <p:cNvPr id="8" name="Zástupný text 5">
            <a:extLst>
              <a:ext uri="{FF2B5EF4-FFF2-40B4-BE49-F238E27FC236}">
                <a16:creationId xmlns:a16="http://schemas.microsoft.com/office/drawing/2014/main" id="{73B29A28-AE48-494B-BFF0-04165171876A}"/>
              </a:ext>
            </a:extLst>
          </p:cNvPr>
          <p:cNvSpPr txBox="1">
            <a:spLocks/>
          </p:cNvSpPr>
          <p:nvPr/>
        </p:nvSpPr>
        <p:spPr>
          <a:xfrm>
            <a:off x="5969771" y="1984503"/>
            <a:ext cx="5517467" cy="43263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12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egoe UI" panose="020B0502040204020203" pitchFamily="34" charset="0"/>
              <a:buChar char="–"/>
              <a:defRPr lang="en-US" sz="11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54292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egoe UI" panose="02070309020205020404" pitchFamily="49" charset="0"/>
              <a:buChar char="o"/>
              <a:defRPr sz="1100" i="0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u="none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Continuous Chemical &amp; Petrochemical process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Batch process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Safety Applications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Monitoring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Control &amp; Safety Narratives</a:t>
            </a:r>
          </a:p>
          <a:p>
            <a:pPr marL="595313" lvl="2" indent="-233363" defTabSz="1219170">
              <a:lnSpc>
                <a:spcPct val="100000"/>
              </a:lnSpc>
              <a:spcBef>
                <a:spcPts val="800"/>
              </a:spcBef>
              <a:buClr>
                <a:srgbClr val="C6D300"/>
              </a:buClr>
              <a:buBlip>
                <a:blip r:embed="rId3"/>
              </a:buBlip>
              <a:defRPr/>
            </a:pPr>
            <a:r>
              <a:rPr lang="en-US" sz="2000" b="0" dirty="0">
                <a:solidFill>
                  <a:schemeClr val="bg1"/>
                </a:solidFill>
                <a:latin typeface="+mn-lt"/>
                <a:cs typeface="+mn-cs"/>
              </a:rPr>
              <a:t>HMI Design</a:t>
            </a:r>
          </a:p>
          <a:p>
            <a:pPr marL="595313" lvl="2" indent="-233363" defTabSz="1219170">
              <a:lnSpc>
                <a:spcPct val="100000"/>
              </a:lnSpc>
              <a:spcBef>
                <a:spcPts val="800"/>
              </a:spcBef>
              <a:buClr>
                <a:srgbClr val="C6D300"/>
              </a:buClr>
              <a:buBlip>
                <a:blip r:embed="rId3"/>
              </a:buBlip>
              <a:defRPr/>
            </a:pPr>
            <a:r>
              <a:rPr lang="en-US" sz="2000" b="0" dirty="0">
                <a:solidFill>
                  <a:schemeClr val="bg1"/>
                </a:solidFill>
                <a:latin typeface="+mn-lt"/>
                <a:cs typeface="+mn-cs"/>
              </a:rPr>
              <a:t> C&amp;E Diagrams</a:t>
            </a:r>
          </a:p>
          <a:p>
            <a:pPr marL="595313" lvl="2" indent="-233363" defTabSz="1219170">
              <a:lnSpc>
                <a:spcPct val="100000"/>
              </a:lnSpc>
              <a:spcBef>
                <a:spcPts val="800"/>
              </a:spcBef>
              <a:buClr>
                <a:srgbClr val="C6D300"/>
              </a:buClr>
              <a:buBlip>
                <a:blip r:embed="rId3"/>
              </a:buBlip>
              <a:defRPr/>
            </a:pPr>
            <a:r>
              <a:rPr lang="en-US" sz="2000" b="0" dirty="0">
                <a:solidFill>
                  <a:schemeClr val="bg1"/>
                </a:solidFill>
                <a:latin typeface="+mn-lt"/>
                <a:cs typeface="+mn-cs"/>
              </a:rPr>
              <a:t> Design of PID controllers, sequencies, .......</a:t>
            </a:r>
          </a:p>
          <a:p>
            <a:pPr marL="595313" lvl="2" indent="-233363" defTabSz="1219170">
              <a:lnSpc>
                <a:spcPct val="100000"/>
              </a:lnSpc>
              <a:spcBef>
                <a:spcPts val="800"/>
              </a:spcBef>
              <a:buClr>
                <a:srgbClr val="C6D300"/>
              </a:buClr>
              <a:buBlip>
                <a:blip r:embed="rId3"/>
              </a:buBlip>
              <a:defRPr/>
            </a:pPr>
            <a:r>
              <a:rPr lang="en-US" sz="2000" b="0" dirty="0">
                <a:solidFill>
                  <a:schemeClr val="bg1"/>
                </a:solidFill>
                <a:latin typeface="+mn-lt"/>
                <a:cs typeface="+mn-cs"/>
              </a:rPr>
              <a:t> Alarms, Reports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endParaRPr lang="en-US" sz="2000" b="0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591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7CF49D-3172-46C6-A8EF-19460EF39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1217741"/>
            <a:ext cx="3824289" cy="1533525"/>
          </a:xfrm>
        </p:spPr>
        <p:txBody>
          <a:bodyPr/>
          <a:lstStyle/>
          <a:p>
            <a:r>
              <a:rPr lang="sk-SK" sz="4400" dirty="0"/>
              <a:t>Industrial automation</a:t>
            </a:r>
            <a:endParaRPr lang="en-US" sz="4400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437B32B-0925-4B58-84EC-555DA1F6B9D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8774" y="5110627"/>
            <a:ext cx="4905204" cy="910593"/>
          </a:xfrm>
        </p:spPr>
        <p:txBody>
          <a:bodyPr/>
          <a:lstStyle/>
          <a:p>
            <a:pPr marL="444500" indent="-44450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3200" b="1"/>
              <a:t>Qualified and certified team</a:t>
            </a:r>
          </a:p>
        </p:txBody>
      </p:sp>
      <p:sp>
        <p:nvSpPr>
          <p:cNvPr id="7" name="Zástupný text 4">
            <a:extLst>
              <a:ext uri="{FF2B5EF4-FFF2-40B4-BE49-F238E27FC236}">
                <a16:creationId xmlns:a16="http://schemas.microsoft.com/office/drawing/2014/main" id="{4CBE1987-9269-40E1-82F8-1299E4F86C2D}"/>
              </a:ext>
            </a:extLst>
          </p:cNvPr>
          <p:cNvSpPr txBox="1">
            <a:spLocks/>
          </p:cNvSpPr>
          <p:nvPr/>
        </p:nvSpPr>
        <p:spPr>
          <a:xfrm>
            <a:off x="5936254" y="568672"/>
            <a:ext cx="3474481" cy="5373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egoe UI" panose="020B0502040204020203" pitchFamily="34" charset="0"/>
              <a:buChar char="–"/>
              <a:defRPr sz="11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54292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egoe UI" panose="02070309020205020404" pitchFamily="49" charset="0"/>
              <a:buChar char="o"/>
              <a:defRPr sz="1100" i="0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u="none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2800" spc="80">
                <a:solidFill>
                  <a:srgbClr val="C6D200"/>
                </a:solidFill>
              </a:rPr>
              <a:t>On-site installations</a:t>
            </a:r>
          </a:p>
          <a:p>
            <a:endParaRPr lang="en-US" sz="2800">
              <a:solidFill>
                <a:srgbClr val="C6D200"/>
              </a:solidFill>
            </a:endParaRPr>
          </a:p>
        </p:txBody>
      </p:sp>
      <p:sp>
        <p:nvSpPr>
          <p:cNvPr id="8" name="Zástupný text 5">
            <a:extLst>
              <a:ext uri="{FF2B5EF4-FFF2-40B4-BE49-F238E27FC236}">
                <a16:creationId xmlns:a16="http://schemas.microsoft.com/office/drawing/2014/main" id="{73B29A28-AE48-494B-BFF0-04165171876A}"/>
              </a:ext>
            </a:extLst>
          </p:cNvPr>
          <p:cNvSpPr txBox="1">
            <a:spLocks/>
          </p:cNvSpPr>
          <p:nvPr/>
        </p:nvSpPr>
        <p:spPr>
          <a:xfrm>
            <a:off x="5936254" y="1106061"/>
            <a:ext cx="6049799" cy="255629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12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egoe UI" panose="020B0502040204020203" pitchFamily="34" charset="0"/>
              <a:buChar char="–"/>
              <a:defRPr lang="en-US" sz="11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54292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egoe UI" panose="02070309020205020404" pitchFamily="49" charset="0"/>
              <a:buChar char="o"/>
              <a:defRPr sz="1100" i="0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u="none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342900" lvl="1" indent="-342900" fontAlgn="base">
              <a:spcBef>
                <a:spcPts val="600"/>
              </a:spcBef>
              <a:spcAft>
                <a:spcPts val="600"/>
              </a:spcAft>
              <a:buClr>
                <a:srgbClr val="C6D200"/>
              </a:buClr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Measuring and control instrumentation, including Analyzers </a:t>
            </a:r>
          </a:p>
          <a:p>
            <a:pPr marL="342900" lvl="1" indent="-342900" fontAlgn="base">
              <a:spcBef>
                <a:spcPts val="600"/>
              </a:spcBef>
              <a:spcAft>
                <a:spcPts val="600"/>
              </a:spcAft>
              <a:buClr>
                <a:srgbClr val="C6D200"/>
              </a:buClr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Different types of automation systems</a:t>
            </a:r>
          </a:p>
          <a:p>
            <a:pPr marL="342900" lvl="1" indent="-342900" fontAlgn="base">
              <a:spcBef>
                <a:spcPts val="600"/>
              </a:spcBef>
              <a:spcAft>
                <a:spcPts val="600"/>
              </a:spcAft>
              <a:buClr>
                <a:srgbClr val="C6D200"/>
              </a:buClr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WAN and LAN optical fibres or metallic communication systems</a:t>
            </a:r>
          </a:p>
          <a:p>
            <a:pPr marL="342900" lvl="1" indent="-342900" fontAlgn="base">
              <a:spcBef>
                <a:spcPts val="600"/>
              </a:spcBef>
              <a:spcAft>
                <a:spcPts val="600"/>
              </a:spcAft>
              <a:buClr>
                <a:srgbClr val="C6D200"/>
              </a:buClr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Electrical distributions, motor control, lightning, grounding and lighting systems</a:t>
            </a:r>
          </a:p>
          <a:p>
            <a:endParaRPr lang="en-US" sz="2000" dirty="0"/>
          </a:p>
        </p:txBody>
      </p:sp>
      <p:sp>
        <p:nvSpPr>
          <p:cNvPr id="9" name="Zástupný text 6">
            <a:extLst>
              <a:ext uri="{FF2B5EF4-FFF2-40B4-BE49-F238E27FC236}">
                <a16:creationId xmlns:a16="http://schemas.microsoft.com/office/drawing/2014/main" id="{642D6171-3013-431F-BE71-FAC0EF0C3BC2}"/>
              </a:ext>
            </a:extLst>
          </p:cNvPr>
          <p:cNvSpPr txBox="1">
            <a:spLocks/>
          </p:cNvSpPr>
          <p:nvPr/>
        </p:nvSpPr>
        <p:spPr>
          <a:xfrm>
            <a:off x="5936256" y="3662353"/>
            <a:ext cx="4751346" cy="5323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egoe UI" panose="020B0502040204020203" pitchFamily="34" charset="0"/>
              <a:buChar char="–"/>
              <a:defRPr sz="1100" kern="1200">
                <a:solidFill>
                  <a:srgbClr val="676767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54292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egoe UI" panose="02070309020205020404" pitchFamily="49" charset="0"/>
              <a:buChar char="o"/>
              <a:defRPr sz="1100" i="0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u="none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2800" spc="80" dirty="0">
                <a:solidFill>
                  <a:srgbClr val="C6D200"/>
                </a:solidFill>
              </a:rPr>
              <a:t>Testing and commissioning</a:t>
            </a:r>
          </a:p>
          <a:p>
            <a:endParaRPr lang="en-US" sz="2800" dirty="0">
              <a:solidFill>
                <a:srgbClr val="C6D200"/>
              </a:solidFill>
            </a:endParaRPr>
          </a:p>
        </p:txBody>
      </p:sp>
      <p:sp>
        <p:nvSpPr>
          <p:cNvPr id="10" name="Zástupný text 7">
            <a:extLst>
              <a:ext uri="{FF2B5EF4-FFF2-40B4-BE49-F238E27FC236}">
                <a16:creationId xmlns:a16="http://schemas.microsoft.com/office/drawing/2014/main" id="{25532FEC-D0AB-4A47-A7DF-374176928AFB}"/>
              </a:ext>
            </a:extLst>
          </p:cNvPr>
          <p:cNvSpPr txBox="1">
            <a:spLocks/>
          </p:cNvSpPr>
          <p:nvPr/>
        </p:nvSpPr>
        <p:spPr>
          <a:xfrm>
            <a:off x="5936256" y="4194669"/>
            <a:ext cx="5135398" cy="25562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3"/>
                </a:solidFill>
                <a:latin typeface="+mj-lt"/>
                <a:ea typeface="+mn-ea"/>
                <a:cs typeface="Segoe UI" panose="020B0502040204020203" pitchFamily="34" charset="0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12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4pPr>
            <a:lvl5pPr marL="3619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egoe UI" panose="020B0502040204020203" pitchFamily="34" charset="0"/>
              <a:buChar char="–"/>
              <a:defRPr lang="en-US" sz="1100" kern="1200" dirty="0">
                <a:solidFill>
                  <a:schemeClr val="bg1"/>
                </a:solidFill>
                <a:latin typeface="+mj-lt"/>
                <a:ea typeface="+mn-ea"/>
                <a:cs typeface="Segoe UI" panose="020B0502040204020203" pitchFamily="34" charset="0"/>
              </a:defRPr>
            </a:lvl5pPr>
            <a:lvl6pPr marL="54292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egoe UI" panose="02070309020205020404" pitchFamily="49" charset="0"/>
              <a:buChar char="o"/>
              <a:defRPr sz="1100" i="0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u="none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1" kern="1200">
                <a:solidFill>
                  <a:srgbClr val="676767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342900" lvl="1" indent="-342900" fontAlgn="base">
              <a:spcBef>
                <a:spcPts val="600"/>
              </a:spcBef>
              <a:spcAft>
                <a:spcPts val="600"/>
              </a:spcAft>
              <a:buClr>
                <a:srgbClr val="C6D200"/>
              </a:buClr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Loop checks</a:t>
            </a:r>
          </a:p>
          <a:p>
            <a:pPr marL="342900" lvl="1" indent="-342900" fontAlgn="base">
              <a:spcBef>
                <a:spcPts val="600"/>
              </a:spcBef>
              <a:spcAft>
                <a:spcPts val="600"/>
              </a:spcAft>
              <a:buClr>
                <a:srgbClr val="C6D200"/>
              </a:buClr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Equipment functional testing</a:t>
            </a:r>
          </a:p>
          <a:p>
            <a:pPr marL="342900" lvl="1" indent="-342900" fontAlgn="base">
              <a:spcBef>
                <a:spcPts val="600"/>
              </a:spcBef>
              <a:spcAft>
                <a:spcPts val="600"/>
              </a:spcAft>
              <a:buClr>
                <a:srgbClr val="C6D200"/>
              </a:buClr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Acceptance tests (FAT, SAT)</a:t>
            </a:r>
          </a:p>
          <a:p>
            <a:pPr marL="342900" lvl="1" indent="-342900" fontAlgn="base">
              <a:spcBef>
                <a:spcPts val="600"/>
              </a:spcBef>
              <a:spcAft>
                <a:spcPts val="600"/>
              </a:spcAft>
              <a:buClr>
                <a:srgbClr val="C6D200"/>
              </a:buClr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Integration tests</a:t>
            </a:r>
          </a:p>
          <a:p>
            <a:pPr marL="342900" lvl="1" indent="-342900" fontAlgn="base">
              <a:spcBef>
                <a:spcPts val="600"/>
              </a:spcBef>
              <a:spcAft>
                <a:spcPts val="600"/>
              </a:spcAft>
              <a:buClr>
                <a:srgbClr val="C6D200"/>
              </a:buClr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In-process + Output inspections</a:t>
            </a:r>
          </a:p>
          <a:p>
            <a:pPr marL="342900" lvl="1" indent="-342900" fontAlgn="base">
              <a:spcBef>
                <a:spcPts val="600"/>
              </a:spcBef>
              <a:spcAft>
                <a:spcPts val="600"/>
              </a:spcAft>
              <a:buClr>
                <a:srgbClr val="C6D200"/>
              </a:buClr>
              <a:buBlip>
                <a:blip r:embed="rId2"/>
              </a:buBlip>
            </a:pPr>
            <a:r>
              <a:rPr lang="en-US" sz="2000" b="0" dirty="0">
                <a:solidFill>
                  <a:schemeClr val="bg1"/>
                </a:solidFill>
                <a:latin typeface="Segoe UI" panose="020B0502040204020203" pitchFamily="34" charset="0"/>
              </a:rPr>
              <a:t>as well as electrical cabinets inspection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66221454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1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4289"/>
      </a:accent1>
      <a:accent2>
        <a:srgbClr val="347FD5"/>
      </a:accent2>
      <a:accent3>
        <a:srgbClr val="B7D231"/>
      </a:accent3>
      <a:accent4>
        <a:srgbClr val="5DA037"/>
      </a:accent4>
      <a:accent5>
        <a:srgbClr val="C5252C"/>
      </a:accent5>
      <a:accent6>
        <a:srgbClr val="E65025"/>
      </a:accent6>
      <a:hlink>
        <a:srgbClr val="004289"/>
      </a:hlink>
      <a:folHlink>
        <a:srgbClr val="B7D231"/>
      </a:folHlink>
    </a:clrScheme>
    <a:fontScheme name="ACTEMIUM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tív1" id="{1CDDEC9C-0032-4125-A7A9-D9A014B2AAF4}" vid="{217F592D-8784-4FCE-9827-8DC535199B6D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CTEMIUM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ECEF21CD560D042AFBEFA06DF5C7E7D" ma:contentTypeVersion="16" ma:contentTypeDescription="Create a new document." ma:contentTypeScope="" ma:versionID="b82adcd6d84c9b7c54a79c04d7fc36a7">
  <xsd:schema xmlns:xsd="http://www.w3.org/2001/XMLSchema" xmlns:xs="http://www.w3.org/2001/XMLSchema" xmlns:p="http://schemas.microsoft.com/office/2006/metadata/properties" xmlns:ns2="c53f31d6-ab7d-4a7e-b1f7-7586e3885dd0" xmlns:ns3="2eef91df-f2ff-467b-b3e8-757af743d4f1" targetNamespace="http://schemas.microsoft.com/office/2006/metadata/properties" ma:root="true" ma:fieldsID="64a1299567b8fdf8fb5fc5c85aab9b4a" ns2:_="" ns3:_="">
    <xsd:import namespace="c53f31d6-ab7d-4a7e-b1f7-7586e3885dd0"/>
    <xsd:import namespace="2eef91df-f2ff-467b-b3e8-757af743d4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3f31d6-ab7d-4a7e-b1f7-7586e3885d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a63a5a08-bdb1-493c-bc0f-6a02678610b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ef91df-f2ff-467b-b3e8-757af743d4f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5eb1c38a-045b-4d0a-91e1-fd052e4f2638}" ma:internalName="TaxCatchAll" ma:showField="CatchAllData" ma:web="2eef91df-f2ff-467b-b3e8-757af743d4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eef91df-f2ff-467b-b3e8-757af743d4f1" xsi:nil="true"/>
    <lcf76f155ced4ddcb4097134ff3c332f xmlns="c53f31d6-ab7d-4a7e-b1f7-7586e3885dd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B2CD3EB-89F0-43BF-9280-A222A78D41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3f31d6-ab7d-4a7e-b1f7-7586e3885dd0"/>
    <ds:schemaRef ds:uri="2eef91df-f2ff-467b-b3e8-757af743d4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F96F349-3D00-414B-B2E2-40AF3872939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DA8B817-31C6-4B17-9AF3-D613B0D245DE}">
  <ds:schemaRefs>
    <ds:schemaRef ds:uri="http://schemas.microsoft.com/office/2006/documentManagement/types"/>
    <ds:schemaRef ds:uri="http://www.w3.org/XML/1998/namespace"/>
    <ds:schemaRef ds:uri="c53f31d6-ab7d-4a7e-b1f7-7586e3885dd0"/>
    <ds:schemaRef ds:uri="http://schemas.microsoft.com/office/infopath/2007/PartnerControls"/>
    <ds:schemaRef ds:uri="http://purl.org/dc/dcmitype/"/>
    <ds:schemaRef ds:uri="http://purl.org/dc/elements/1.1/"/>
    <ds:schemaRef ds:uri="http://schemas.openxmlformats.org/package/2006/metadata/core-properties"/>
    <ds:schemaRef ds:uri="2eef91df-f2ff-467b-b3e8-757af743d4f1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Motív1</Template>
  <TotalTime>557</TotalTime>
  <Words>2230</Words>
  <Application>Microsoft Office PowerPoint</Application>
  <PresentationFormat>Širokouhlá</PresentationFormat>
  <Paragraphs>411</Paragraphs>
  <Slides>29</Slides>
  <Notes>5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2</vt:i4>
      </vt:variant>
      <vt:variant>
        <vt:lpstr>Nadpisy snímok</vt:lpstr>
      </vt:variant>
      <vt:variant>
        <vt:i4>29</vt:i4>
      </vt:variant>
    </vt:vector>
  </HeadingPairs>
  <TitlesOfParts>
    <vt:vector size="34" baseType="lpstr">
      <vt:lpstr>Arial</vt:lpstr>
      <vt:lpstr>Calibri</vt:lpstr>
      <vt:lpstr>Segoe UI</vt:lpstr>
      <vt:lpstr>Motív1</vt:lpstr>
      <vt:lpstr>Conception personnalisée</vt:lpstr>
      <vt:lpstr>Prezentácia programu PowerPoint</vt:lpstr>
      <vt:lpstr>Prezentácia programu PowerPoint</vt:lpstr>
      <vt:lpstr>Prezentácia programu PowerPoint</vt:lpstr>
      <vt:lpstr>Prezentácia programu PowerPoint</vt:lpstr>
      <vt:lpstr>ACTEMIUM Slovakia</vt:lpstr>
      <vt:lpstr>The company activities</vt:lpstr>
      <vt:lpstr>Industrial automation</vt:lpstr>
      <vt:lpstr>Industrial automation</vt:lpstr>
      <vt:lpstr>Industrial automation</vt:lpstr>
      <vt:lpstr>Service &amp; maintenance</vt:lpstr>
      <vt:lpstr>Assembly &amp; Installation of electrical cabinets</vt:lpstr>
      <vt:lpstr>Analytical systems</vt:lpstr>
      <vt:lpstr>MES systems</vt:lpstr>
      <vt:lpstr>Functional safety</vt:lpstr>
      <vt:lpstr>Cyber security</vt:lpstr>
      <vt:lpstr>Vibrodiagnostics</vt:lpstr>
      <vt:lpstr>ProCS, Ltd. the company management</vt:lpstr>
      <vt:lpstr>Human resources – special trainings</vt:lpstr>
      <vt:lpstr>Human resources – special trainings</vt:lpstr>
      <vt:lpstr>Human resources – special trainings</vt:lpstr>
      <vt:lpstr>Human resources – special engineering tools</vt:lpstr>
      <vt:lpstr>ProCS – integrated management system</vt:lpstr>
      <vt:lpstr>System SCC (Safety Certificate for Contractors</vt:lpstr>
      <vt:lpstr>ProCS - certificates</vt:lpstr>
      <vt:lpstr>ProCS - certificates</vt:lpstr>
      <vt:lpstr>Financial indicators</vt:lpstr>
      <vt:lpstr>Prezentácia programu PowerPoint</vt:lpstr>
      <vt:lpstr>Prezentácia programu PowerPoint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PAKOZDYOVA Kamila</dc:creator>
  <cp:lastModifiedBy>PAKOZDYOVA Kamila</cp:lastModifiedBy>
  <cp:revision>16</cp:revision>
  <dcterms:created xsi:type="dcterms:W3CDTF">2023-06-28T09:05:52Z</dcterms:created>
  <dcterms:modified xsi:type="dcterms:W3CDTF">2025-05-27T09:10:20Z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0x0101007ECEF21CD560D042AFBEFA06DF5C7E7D</vt:lpwstr>
  </property>
  <property fmtid="{D5CDD505-2E9C-101B-9397-08002B2CF9AE}" pid="3" name="MediaServiceImageTags">
    <vt:lpwstr/>
  </property>
  <property fmtid="{D5CDD505-2E9C-101B-9397-08002B2CF9AE}" pid="4" name="MSIP_Label_fccb918d-15c4-41b0-8e50-7fa04dbb9576_Enabled">
    <vt:lpwstr>true</vt:lpwstr>
  </property>
  <property fmtid="{D5CDD505-2E9C-101B-9397-08002B2CF9AE}" pid="5" name="MSIP_Label_fccb918d-15c4-41b0-8e50-7fa04dbb9576_SetDate">
    <vt:lpwstr>2025-04-03T08:58:12Z</vt:lpwstr>
  </property>
  <property fmtid="{D5CDD505-2E9C-101B-9397-08002B2CF9AE}" pid="6" name="MSIP_Label_fccb918d-15c4-41b0-8e50-7fa04dbb9576_Method">
    <vt:lpwstr>Standard</vt:lpwstr>
  </property>
  <property fmtid="{D5CDD505-2E9C-101B-9397-08002B2CF9AE}" pid="7" name="MSIP_Label_fccb918d-15c4-41b0-8e50-7fa04dbb9576_Name">
    <vt:lpwstr>EN - C1-Internal Use</vt:lpwstr>
  </property>
  <property fmtid="{D5CDD505-2E9C-101B-9397-08002B2CF9AE}" pid="8" name="MSIP_Label_fccb918d-15c4-41b0-8e50-7fa04dbb9576_SiteId">
    <vt:lpwstr>cae7d061-08f3-40dd-80c3-3c0b8889224a</vt:lpwstr>
  </property>
  <property fmtid="{D5CDD505-2E9C-101B-9397-08002B2CF9AE}" pid="9" name="MSIP_Label_fccb918d-15c4-41b0-8e50-7fa04dbb9576_ActionId">
    <vt:lpwstr>260298e5-ac0a-49dc-b477-cf552f341a74</vt:lpwstr>
  </property>
  <property fmtid="{D5CDD505-2E9C-101B-9397-08002B2CF9AE}" pid="10" name="MSIP_Label_fccb918d-15c4-41b0-8e50-7fa04dbb9576_ContentBits">
    <vt:lpwstr>2</vt:lpwstr>
  </property>
  <property fmtid="{D5CDD505-2E9C-101B-9397-08002B2CF9AE}" pid="11" name="MSIP_Label_fccb918d-15c4-41b0-8e50-7fa04dbb9576_Tag">
    <vt:lpwstr>10, 3, 0, 2</vt:lpwstr>
  </property>
  <property fmtid="{D5CDD505-2E9C-101B-9397-08002B2CF9AE}" pid="12" name="ClassificationContentMarkingFooterLocations">
    <vt:lpwstr>Motív1:7\Conception personnalisée:3</vt:lpwstr>
  </property>
  <property fmtid="{D5CDD505-2E9C-101B-9397-08002B2CF9AE}" pid="13" name="ClassificationContentMarkingFooterText">
    <vt:lpwstr>C1-Internal Use</vt:lpwstr>
  </property>
</Properties>
</file>